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40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5CA73A9-5C73-4350-AA58-B95CB64A8D36}" type="datetimeFigureOut">
              <a:rPr lang="ru-RU" smtClean="0"/>
              <a:t>чт 20.04.23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9169D4-DC8A-467D-B22B-7915AD53D3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animalsglobe.ru/wp-content/uploads/2012/01/%D0%BC%D0%BE%D1%80%D1%81%D0%BA%D0%B8%D0%B5-%D1%81%D0%B2%D0%B8%D0%BD%D0%BA%D0%B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136904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4680519"/>
          </a:xfrm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Полезная информация  по кормлению морских свинок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517232"/>
            <a:ext cx="7772400" cy="9144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Автор педагог МБУДО «СЮН» БАШУН Ю.А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Основные овощи, фрукты, ягоды и зелень, которыми можно кормить морских свинок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56792"/>
            <a:ext cx="818388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Овощи и фрукты обеспечивают свинку необходимыми витаминами. Необходимо соблюдать следующие правила:</a:t>
            </a:r>
          </a:p>
          <a:p>
            <a:pPr marL="457200" indent="-45720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Давать в небольших количествах – 80-120 гр. В день</a:t>
            </a:r>
          </a:p>
          <a:p>
            <a:pPr marL="457200" indent="-45720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Овощи и фрукты необходимо мыть.</a:t>
            </a:r>
          </a:p>
          <a:p>
            <a:pPr marL="457200" indent="-45720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Нельзя кормить картофелем, луком, бобами</a:t>
            </a:r>
          </a:p>
          <a:p>
            <a:pPr marL="457200" indent="-45720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Капусту и горох можно давать, но редко и в небольших количествах</a:t>
            </a:r>
          </a:p>
          <a:p>
            <a:pPr marL="457200" indent="-45720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Кормить зелёной травой, но её нельзя собирать у дорог и в местах выгула собак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79208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Специализированные сухие корма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Основным кормом для морских свинок является сухой корм </a:t>
            </a:r>
          </a:p>
          <a:p>
            <a:pPr marL="514350" indent="-51435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Кормить можно овсом, пшеницей, ячменём, кукурузой, семенами подсолнечника, чечевицей, просом, горохом, арахисом.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Сухой корм дают 2-3 раза в день по 1-2 столовой ложки.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Наиболее удобны специализированные корма, которые продаются в зоомагазинах.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105156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Витамины и лакомства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039864" cy="417646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/>
              <a:t>   </a:t>
            </a:r>
            <a:r>
              <a:rPr lang="ru-RU" sz="2800" dirty="0">
                <a:solidFill>
                  <a:srgbClr val="FF0000"/>
                </a:solidFill>
              </a:rPr>
              <a:t>Если свинка правильно питается, то  дополнительных витаминов, особенно в летнее время, ей не надо.</a:t>
            </a:r>
          </a:p>
          <a:p>
            <a:pPr algn="just">
              <a:buNone/>
            </a:pPr>
            <a:endParaRPr lang="ru-RU" sz="2800" dirty="0">
              <a:solidFill>
                <a:srgbClr val="FF0000"/>
              </a:solidFill>
            </a:endParaRPr>
          </a:p>
          <a:p>
            <a:pPr marL="514350" indent="-514350" algn="just">
              <a:buAutoNum type="arabicPeriod"/>
            </a:pPr>
            <a:r>
              <a:rPr lang="ru-RU" sz="2800" dirty="0"/>
              <a:t>Больным и беременным самкам</a:t>
            </a:r>
          </a:p>
          <a:p>
            <a:pPr marL="514350" indent="-514350" algn="just">
              <a:buAutoNum type="arabicPeriod"/>
            </a:pPr>
            <a:r>
              <a:rPr lang="ru-RU" sz="2800" dirty="0"/>
              <a:t>Помимо витаминов можно изредка баловать специальными лакомствами. Много и </a:t>
            </a:r>
            <a:r>
              <a:rPr lang="ru-RU" sz="2800"/>
              <a:t>часто давать </a:t>
            </a:r>
            <a:r>
              <a:rPr lang="ru-RU" sz="2800" dirty="0"/>
              <a:t>нельзя, так как большое содержание сахара и мёда вредно для них.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</TotalTime>
  <Words>205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Times New Roman</vt:lpstr>
      <vt:lpstr>Verdana</vt:lpstr>
      <vt:lpstr>Wingdings 2</vt:lpstr>
      <vt:lpstr>Аспект</vt:lpstr>
      <vt:lpstr>Полезная информация  по кормлению морских свинок</vt:lpstr>
      <vt:lpstr>Основные овощи, фрукты, ягоды и зелень, которыми можно кормить морских свинок</vt:lpstr>
      <vt:lpstr>Специализированные сухие корма </vt:lpstr>
      <vt:lpstr>Витамины и лакомства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Полезная информация  по кормлению морских свинок</dc:title>
  <dc:creator>Евгения Филиппова</dc:creator>
  <cp:lastModifiedBy>Пользователь</cp:lastModifiedBy>
  <cp:revision>7</cp:revision>
  <dcterms:created xsi:type="dcterms:W3CDTF">2015-02-07T03:39:07Z</dcterms:created>
  <dcterms:modified xsi:type="dcterms:W3CDTF">2023-04-20T03:38:39Z</dcterms:modified>
</cp:coreProperties>
</file>