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7" r:id="rId5"/>
    <p:sldId id="268" r:id="rId6"/>
    <p:sldId id="269" r:id="rId7"/>
    <p:sldId id="270" r:id="rId8"/>
    <p:sldId id="27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728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02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24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18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900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04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94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65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23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34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55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5A0AC-A29C-420B-8EFB-A294CC43A934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D5F7F-AE22-427D-A716-38C090F75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783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de-DE" b="1" dirty="0" smtClean="0">
                <a:solidFill>
                  <a:srgbClr val="FF0000"/>
                </a:solidFill>
              </a:rPr>
              <a:t>A </a:t>
            </a:r>
            <a:r>
              <a:rPr lang="de-DE" b="1" dirty="0" err="1" smtClean="0">
                <a:solidFill>
                  <a:srgbClr val="FF0000"/>
                </a:solidFill>
              </a:rPr>
              <a:t>trip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to</a:t>
            </a:r>
            <a:r>
              <a:rPr lang="de-DE" b="1" dirty="0" smtClean="0">
                <a:solidFill>
                  <a:srgbClr val="FF0000"/>
                </a:solidFill>
              </a:rPr>
              <a:t> England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2632" y="1825625"/>
            <a:ext cx="408895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146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What is the name of the town?                               </a:t>
            </a:r>
          </a:p>
          <a:p>
            <a:r>
              <a:rPr lang="en-US" sz="4800" dirty="0" smtClean="0"/>
              <a:t>What is the name of the oldest school?                  </a:t>
            </a:r>
          </a:p>
          <a:p>
            <a:r>
              <a:rPr lang="en-US" sz="4800" dirty="0" smtClean="0"/>
              <a:t>What is the name of the main cathedral?             </a:t>
            </a:r>
          </a:p>
          <a:p>
            <a:r>
              <a:rPr lang="en-US" sz="4800" dirty="0" smtClean="0"/>
              <a:t>Who was buried in the   Canterbury cathedral?    </a:t>
            </a:r>
          </a:p>
          <a:p>
            <a:r>
              <a:rPr lang="en-US" sz="4800" dirty="0" smtClean="0"/>
              <a:t>Why is so many young people in town?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50119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4"/>
            <a:ext cx="10515600" cy="64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40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Англия — страна в составе Соединённого Королевства Великобритании и Северной Ирландии. Разделена на 9 регионов.</a:t>
            </a:r>
          </a:p>
          <a:p>
            <a:r>
              <a:rPr lang="ru-RU" sz="1600" dirty="0" err="1" smtClean="0">
                <a:solidFill>
                  <a:srgbClr val="002060"/>
                </a:solidFill>
              </a:rPr>
              <a:t>Анерли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Бартон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Бат</a:t>
            </a:r>
          </a:p>
          <a:p>
            <a:r>
              <a:rPr lang="ru-RU" sz="1600" dirty="0" err="1" smtClean="0">
                <a:solidFill>
                  <a:srgbClr val="002060"/>
                </a:solidFill>
              </a:rPr>
              <a:t>Бедфорд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Бирмингем</a:t>
            </a:r>
          </a:p>
          <a:p>
            <a:r>
              <a:rPr lang="ru-RU" sz="1600" dirty="0" err="1" smtClean="0">
                <a:solidFill>
                  <a:srgbClr val="002060"/>
                </a:solidFill>
              </a:rPr>
              <a:t>Блэкберн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err="1" smtClean="0">
                <a:solidFill>
                  <a:srgbClr val="002060"/>
                </a:solidFill>
              </a:rPr>
              <a:t>Блэкпул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err="1" smtClean="0">
                <a:solidFill>
                  <a:srgbClr val="002060"/>
                </a:solidFill>
              </a:rPr>
              <a:t>Борнмут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err="1" smtClean="0">
                <a:solidFill>
                  <a:srgbClr val="002060"/>
                </a:solidFill>
              </a:rPr>
              <a:t>Брадфорд</a:t>
            </a:r>
            <a:r>
              <a:rPr lang="ru-RU" sz="1600" dirty="0" smtClean="0">
                <a:solidFill>
                  <a:srgbClr val="002060"/>
                </a:solidFill>
              </a:rPr>
              <a:t>-на-</a:t>
            </a:r>
            <a:r>
              <a:rPr lang="ru-RU" sz="1600" dirty="0" err="1" smtClean="0">
                <a:solidFill>
                  <a:srgbClr val="002060"/>
                </a:solidFill>
              </a:rPr>
              <a:t>Эйвоне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Брайтон</a:t>
            </a:r>
          </a:p>
          <a:p>
            <a:r>
              <a:rPr lang="ru-RU" sz="1600" dirty="0" err="1" smtClean="0">
                <a:solidFill>
                  <a:srgbClr val="002060"/>
                </a:solidFill>
              </a:rPr>
              <a:t>Бригг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err="1" smtClean="0">
                <a:solidFill>
                  <a:srgbClr val="002060"/>
                </a:solidFill>
              </a:rPr>
              <a:t>Брилл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Бристоль</a:t>
            </a:r>
          </a:p>
          <a:p>
            <a:r>
              <a:rPr lang="ru-RU" sz="1600" dirty="0" err="1" smtClean="0">
                <a:solidFill>
                  <a:srgbClr val="002060"/>
                </a:solidFill>
              </a:rPr>
              <a:t>Брэдфорд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Виндзор</a:t>
            </a:r>
          </a:p>
          <a:p>
            <a:r>
              <a:rPr lang="ru-RU" sz="1600" dirty="0" err="1" smtClean="0">
                <a:solidFill>
                  <a:srgbClr val="002060"/>
                </a:solidFill>
              </a:rPr>
              <a:t>Винчелси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err="1" smtClean="0">
                <a:solidFill>
                  <a:srgbClr val="002060"/>
                </a:solidFill>
              </a:rPr>
              <a:t>Вудсток</a:t>
            </a:r>
            <a:r>
              <a:rPr lang="ru-RU" sz="1600" dirty="0" smtClean="0">
                <a:solidFill>
                  <a:srgbClr val="002060"/>
                </a:solidFill>
              </a:rPr>
              <a:t>…………….Всего 84 города, включая столицу - Лондон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31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5384"/>
            <a:ext cx="10515600" cy="626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17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515600" cy="636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67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4"/>
            <a:ext cx="10515600" cy="64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120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6"/>
            <a:ext cx="10515599" cy="610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0996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91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                     A trip to England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A trip to England</dc:title>
  <dc:creator>Пользователь Windows</dc:creator>
  <cp:lastModifiedBy>Пользователь Windows</cp:lastModifiedBy>
  <cp:revision>3</cp:revision>
  <dcterms:created xsi:type="dcterms:W3CDTF">2023-07-13T13:04:30Z</dcterms:created>
  <dcterms:modified xsi:type="dcterms:W3CDTF">2023-07-13T13:40:40Z</dcterms:modified>
</cp:coreProperties>
</file>