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5" r:id="rId2"/>
    <p:sldId id="283" r:id="rId3"/>
    <p:sldId id="267" r:id="rId4"/>
    <p:sldId id="273" r:id="rId5"/>
    <p:sldId id="270" r:id="rId6"/>
    <p:sldId id="269" r:id="rId7"/>
    <p:sldId id="268" r:id="rId8"/>
    <p:sldId id="272" r:id="rId9"/>
    <p:sldId id="271" r:id="rId10"/>
    <p:sldId id="274" r:id="rId11"/>
    <p:sldId id="275" r:id="rId12"/>
    <p:sldId id="276" r:id="rId13"/>
    <p:sldId id="277" r:id="rId14"/>
    <p:sldId id="278" r:id="rId15"/>
    <p:sldId id="279" r:id="rId16"/>
    <p:sldId id="282" r:id="rId17"/>
    <p:sldId id="280" r:id="rId18"/>
    <p:sldId id="281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6" r:id="rId29"/>
    <p:sldId id="293" r:id="rId30"/>
    <p:sldId id="294" r:id="rId31"/>
    <p:sldId id="295" r:id="rId32"/>
    <p:sldId id="297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009900"/>
    <a:srgbClr val="FF0000"/>
    <a:srgbClr val="FF99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23EB6-C09E-42E6-B333-53ADF9A16E38}" type="datetimeFigureOut">
              <a:rPr lang="ru-RU" smtClean="0"/>
              <a:t>12.03.2023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B7F3E-6166-4BEA-BCF9-BEED353E93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Романы ( но ещё в творческом арсенале – загадки, сказки, переводы, комедии, гимны)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котят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Наф</a:t>
            </a:r>
            <a:r>
              <a:rPr lang="ru-RU" dirty="0" smtClean="0"/>
              <a:t> - </a:t>
            </a:r>
            <a:r>
              <a:rPr lang="ru-RU" dirty="0" err="1" smtClean="0"/>
              <a:t>наф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Сомбреро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муравьёв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Скворец</a:t>
            </a:r>
            <a:r>
              <a:rPr lang="ru-RU" baseline="0" dirty="0" smtClean="0"/>
              <a:t>  (  живёт у нас под крышей непризнанный артист, и целый </a:t>
            </a:r>
            <a:r>
              <a:rPr lang="ru-RU" baseline="0" dirty="0" err="1" smtClean="0"/>
              <a:t>жень</a:t>
            </a:r>
            <a:r>
              <a:rPr lang="ru-RU" baseline="0" dirty="0" smtClean="0"/>
              <a:t> мы слышим художественный свист.)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Арк</a:t>
            </a:r>
            <a:r>
              <a:rPr lang="ru-RU" dirty="0" smtClean="0"/>
              <a:t>. Гайдар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Несбывшиеся мечты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Чебурашка</a:t>
            </a:r>
            <a:r>
              <a:rPr lang="ru-RU" dirty="0" smtClean="0"/>
              <a:t>  ( жила-была</a:t>
            </a:r>
            <a:r>
              <a:rPr lang="ru-RU" baseline="0" dirty="0" smtClean="0"/>
              <a:t> собачка по кличке </a:t>
            </a:r>
            <a:r>
              <a:rPr lang="ru-RU" baseline="0" dirty="0" err="1" smtClean="0"/>
              <a:t>Чебурашка</a:t>
            </a:r>
            <a:r>
              <a:rPr lang="ru-RU" baseline="0" dirty="0" smtClean="0"/>
              <a:t>…</a:t>
            </a:r>
            <a:r>
              <a:rPr lang="ru-RU" baseline="0" dirty="0" err="1" smtClean="0"/>
              <a:t>курчавенькая</a:t>
            </a:r>
            <a:r>
              <a:rPr lang="ru-RU" baseline="0" dirty="0" smtClean="0"/>
              <a:t> спинка…забавная мордашка…)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Мышку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Книга  ( стихотворение – Как бы жили мы без книг? 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Иосифу Сталину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Бараны  ( </a:t>
            </a:r>
            <a:r>
              <a:rPr lang="ru-RU" dirty="0" err="1" smtClean="0"/>
              <a:t>очеь</a:t>
            </a:r>
            <a:r>
              <a:rPr lang="ru-RU" dirty="0" smtClean="0"/>
              <a:t> поучительное стихотворение)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Одна рифма. ( это белое стихотворение – т.е. без рифмы , не захотел автор писать в рифму</a:t>
            </a:r>
            <a:r>
              <a:rPr lang="ru-RU" baseline="0" dirty="0" smtClean="0"/>
              <a:t>  и только последняя строчка – рифма)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Гимн Советского Союза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Москва – у Кремлёвской стены.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кинорежиссёрами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Пионер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Степанов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 лени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Тень героя стихотворения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B7F3E-6166-4BEA-BCF9-BEED353E936A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0001-001-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599" y="1412776"/>
            <a:ext cx="73448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Comic Sans MS" pitchFamily="66" charset="0"/>
              </a:rPr>
              <a:t>ВИКТОРИНА </a:t>
            </a: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Comic Sans MS" pitchFamily="66" charset="0"/>
              </a:rPr>
              <a:t>ПО</a:t>
            </a: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Comic Sans MS" pitchFamily="66" charset="0"/>
              </a:rPr>
              <a:t> ПРОИЗВЕДЕНИЯМ</a:t>
            </a: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Comic Sans MS" pitchFamily="66" charset="0"/>
              </a:rPr>
              <a:t> СЕРГЕЯ МИХАЛКОВА</a:t>
            </a:r>
            <a:endParaRPr lang="ru-RU" sz="4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188641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Кого в стихотворении «Песенка друзей» </a:t>
            </a:r>
          </a:p>
          <a:p>
            <a:pPr algn="ctr"/>
            <a:r>
              <a:rPr lang="ru-RU" sz="2800" b="1" u="sng" dirty="0" smtClean="0">
                <a:solidFill>
                  <a:srgbClr val="0000FF"/>
                </a:solidFill>
                <a:latin typeface="Comic Sans MS" pitchFamily="66" charset="0"/>
              </a:rPr>
              <a:t>не</a:t>
            </a:r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 везли с собой?</a:t>
            </a:r>
            <a:endParaRPr lang="ru-RU" sz="28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1700808"/>
            <a:ext cx="367240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Собаку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76056" y="3212976"/>
            <a:ext cx="3600400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Белку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5013176"/>
            <a:ext cx="367240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Попугая</a:t>
            </a:r>
            <a:endParaRPr lang="ru-RU" sz="3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242" name="Picture 2" descr="C:\Users\Наталья\Downloads\07138845.cover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628800"/>
            <a:ext cx="4513963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/>
          <a:lstStyle/>
          <a:p>
            <a:r>
              <a:rPr lang="ru-RU" dirty="0" smtClean="0"/>
              <a:t>В каком литературном жанре НЕ РАБОТАЛ С.В.Михалков?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2857496"/>
          <a:ext cx="6096000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басни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пьесы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стихи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романы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Какому государственному деятелю лично рискнул  послать свои первые басни?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857496"/>
          <a:ext cx="7786744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686"/>
                <a:gridCol w="1946686"/>
                <a:gridCol w="1946686"/>
                <a:gridCol w="1946686"/>
              </a:tblGrid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И.Сталину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Н.Хрущёву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Л.Брежневу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В.Ленину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 smtClean="0"/>
              <a:t>Какое произведение С.В.Михалкова впервые прозвучало по радио в ночь  под Новый  1944 год?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143380"/>
          <a:ext cx="8215372" cy="2117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Песенка друзей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год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 Новый год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Гимн Советского Союза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«Имя твоё неизвестно, подвиг твой бессмертен»С.М. является автором этих строк на могиле неизвестного солдата. Где находится эта могила?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143380"/>
          <a:ext cx="821537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Москва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Брест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Волгоград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Берлин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 smtClean="0"/>
              <a:t>Кем стали дети С.В.Михалкова?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143380"/>
          <a:ext cx="821537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поэтами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милиционерами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кинорежиссёрами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космонавтами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Сергея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Михалкова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остались два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Андрей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Михалков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-Кончаловский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Никита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Михалков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оба – кинорежиссеры с мировым именем, народные артисты России.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Дом андрея кончаловского (135 фото) 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i?id=d96baffe0a10ebbbac2267a4a77a33e2_l-522115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4500594" cy="2531584"/>
          </a:xfrm>
          <a:prstGeom prst="rect">
            <a:avLst/>
          </a:prstGeom>
          <a:noFill/>
        </p:spPr>
      </p:pic>
      <p:pic>
        <p:nvPicPr>
          <p:cNvPr id="1030" name="Picture 6" descr="https://api.bashinform.ru/attachments/349879005d2af74b855b6fbc39482d30333cd46c/store/crop/0/0/1080/657/1600/0/0/5a0b550b2fd6cd0f6a5ce776a6871a9f743c97c858d556eeed0a5fdc32ed/e991a584fe4b6169d64e6553522c0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786190"/>
            <a:ext cx="434648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 smtClean="0"/>
              <a:t>В каком журнале в 1935 году была впервые опубликована поэма «Дядя Стёпа»?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143380"/>
          <a:ext cx="821537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Знамя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Огонёк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Костёр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Пионер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 smtClean="0"/>
              <a:t>Назовите фамилию дяди Стёпы.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143380"/>
          <a:ext cx="821537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Семёнов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Степанов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Михалков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Иванов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dirty="0" smtClean="0"/>
              <a:t>Вспомните о каком лекарстве идёт речь в стихотворении «Чудесные таблетки»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786058"/>
          <a:ext cx="8143936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984"/>
                <a:gridCol w="2035984"/>
                <a:gridCol w="2035984"/>
                <a:gridCol w="2035984"/>
              </a:tblGrid>
              <a:tr h="125016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5016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 лени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 жадности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 вранья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 страха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i?id=7a2b40b53aba08303b294bf4ea57552f_l-523525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Она такая же, как я,</a:t>
            </a:r>
            <a:br>
              <a:rPr lang="ru-RU" sz="2400" dirty="0" smtClean="0"/>
            </a:br>
            <a:r>
              <a:rPr lang="ru-RU" sz="2400" dirty="0" smtClean="0"/>
              <a:t>От головы до ног.</a:t>
            </a:r>
            <a:br>
              <a:rPr lang="ru-RU" sz="2400" dirty="0" smtClean="0"/>
            </a:br>
            <a:r>
              <a:rPr lang="ru-RU" sz="2400" dirty="0" smtClean="0"/>
              <a:t>И повторяет каждый шаг</a:t>
            </a:r>
            <a:br>
              <a:rPr lang="ru-RU" sz="2400" dirty="0" smtClean="0"/>
            </a:br>
            <a:r>
              <a:rPr lang="ru-RU" sz="2400" dirty="0" smtClean="0"/>
              <a:t>И каждый мой прыжок.</a:t>
            </a:r>
            <a:br>
              <a:rPr lang="ru-RU" sz="2400" dirty="0" smtClean="0"/>
            </a:br>
            <a:r>
              <a:rPr lang="ru-RU" sz="2400" dirty="0" smtClean="0"/>
              <a:t>Кто же это?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928934"/>
          <a:ext cx="8286812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3"/>
                <a:gridCol w="2071703"/>
                <a:gridCol w="2071703"/>
                <a:gridCol w="2071703"/>
              </a:tblGrid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Сестрёнка героя стихотворения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Бабушка героя стихотворения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Тень героя стихотворения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Зеркальное отражение героя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r>
              <a:rPr lang="ru-RU" dirty="0" smtClean="0"/>
              <a:t>Каких животных в одном из  стихотворений звали -   раз, два, три, четыре, пять?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08" y="2928934"/>
          <a:ext cx="8072496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рыбок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котят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щенков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птенцов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из трёх поросят в английской сказке, пересказанной С.В. Построил себе дом из камня?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358115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705"/>
                <a:gridCol w="2452705"/>
                <a:gridCol w="2452705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Ниф-ниф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Нуф-нуф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Наф-наф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Какая детская пьеса </a:t>
            </a:r>
            <a:r>
              <a:rPr lang="ru-RU" dirty="0" smtClean="0"/>
              <a:t>е</a:t>
            </a:r>
            <a:r>
              <a:rPr lang="ru-RU" dirty="0" smtClean="0"/>
              <a:t>сть у С.В.Михалкова?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643868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Пилотка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Сомбреро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Панама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Шляпа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защиту каких представителей животного мира  написано стихотворение «Будь человеком»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643868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пчёл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муравьёв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ежей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оленей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имя пернатого певца из одноимённого стихотворения..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643868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зяблик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скворец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дятел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павлин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Какому детскому писателю посвящены эти строки: любимых детских книг творец и верный друг ребят, он жил , как должен жить боец,  и умер, как солдат.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3357562"/>
          <a:ext cx="7643868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50019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Николай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Носов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Виктор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Драгунский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Лев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Кассиль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Аркадий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Гайдар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жаль, что взрослые подчас</a:t>
            </a:r>
            <a:br>
              <a:rPr lang="ru-RU" dirty="0" smtClean="0"/>
            </a:br>
            <a:r>
              <a:rPr lang="ru-RU" dirty="0" smtClean="0"/>
              <a:t>Совсем не понимают нас</a:t>
            </a:r>
            <a:br>
              <a:rPr lang="ru-RU" dirty="0" smtClean="0"/>
            </a:br>
            <a:r>
              <a:rPr lang="ru-RU" dirty="0" smtClean="0"/>
              <a:t>А детство, сами говорят,</a:t>
            </a:r>
            <a:br>
              <a:rPr lang="ru-RU" dirty="0" smtClean="0"/>
            </a:br>
            <a:r>
              <a:rPr lang="ru-RU" dirty="0" smtClean="0"/>
              <a:t>Бывает только раз!</a:t>
            </a:r>
            <a:br>
              <a:rPr lang="ru-RU" dirty="0" smtClean="0"/>
            </a:br>
            <a:r>
              <a:rPr lang="ru-RU" dirty="0" smtClean="0"/>
              <a:t>Как называется это стихотворение?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3714752"/>
          <a:ext cx="7643868" cy="257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Несбывшиеся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мечты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Лапуся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Бедный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Костя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Недотёпа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0"/>
          <a:ext cx="7143800" cy="688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688941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Когда мне было восемь лет,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Мечтал я лишь о том,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Чтоб небольшой велосипед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 мне вкатился в дом.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 утром, вечером и днем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Катался бы на нем.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Обидно было мне до слез,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Когда я слышал: — Нет!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 тобой, малыш, и без колес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оберешься бед.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 санках я зимой мечтал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 видел их во сне.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наяву я твердо знал: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Их не подарят мне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— Успеешь голову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сломать! —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Мне всякий раз твердила мать.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Хотелось вырастить щенка,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 дали мне совет,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Чтоб не валял я 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дурака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свои двенадцать лет.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Поменьше о щенках мечтал,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лучше — что-нибудь читал.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Я редко слышал слово: «Да!» —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возражать не смел,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 мне дарили все всегда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то, что я хотел: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То — шарф, то — новое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пальто,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То — «музыкальное лото»,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То — Михалкова, то — 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Барто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 это было все не то —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то, что я хотел!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 жаль, что взрослые подчас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Совсем не понимают нас.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детство, сами говорят,</a:t>
                      </a:r>
                      <a:b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Бывает только раз!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звали маленькую собачку в стихотворении «Беглянка»?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643868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Чебурашка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Филя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Каштанка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Муму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Comic Sans MS" pitchFamily="66" charset="0"/>
              </a:rPr>
              <a:t>Определи по обложке название книг</a:t>
            </a:r>
            <a:endParaRPr lang="ru-RU" sz="32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980728"/>
            <a:ext cx="2884423" cy="2893154"/>
          </a:xfrm>
          <a:prstGeom prst="rect">
            <a:avLst/>
          </a:prstGeom>
        </p:spPr>
      </p:pic>
      <p:pic>
        <p:nvPicPr>
          <p:cNvPr id="4098" name="Picture 2" descr="C:\Users\Наталья\Desktop\10165851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284984"/>
            <a:ext cx="2531223" cy="3342284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56176" y="836712"/>
            <a:ext cx="2711345" cy="363564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3212976"/>
            <a:ext cx="158417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1412776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35896" y="3933056"/>
            <a:ext cx="18002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9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Кого не везли с собой «в далёкие края»  «хорошие соседи, счастливые друзья»? В стихотворении «Песенка друзей»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2500306"/>
          <a:ext cx="7643868" cy="3357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87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Чижик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Собака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Мышка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Обезьяна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Ей открыты все дороги, и на всех материках говорит она на многих самых разных языках. </a:t>
            </a:r>
            <a:br>
              <a:rPr lang="ru-RU" dirty="0" smtClean="0"/>
            </a:br>
            <a:r>
              <a:rPr lang="ru-RU" dirty="0" smtClean="0"/>
              <a:t>О чём или о ком идёт речь  в стихотворении?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3500438"/>
          <a:ext cx="7643868" cy="2357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17872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872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Книга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Переводчица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Отличница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/>
          <a:lstStyle/>
          <a:p>
            <a:r>
              <a:rPr lang="ru-RU" dirty="0" smtClean="0"/>
              <a:t>Какое стихотворение необходимо прочитать всем упрямцам?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08" y="3714752"/>
          <a:ext cx="7715308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7"/>
                <a:gridCol w="1928827"/>
                <a:gridCol w="1928827"/>
                <a:gridCol w="1928827"/>
              </a:tblGrid>
              <a:tr h="125016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5016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Паучок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 Сома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Бараны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Скворец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orenburgkniga.ru/wp-content/uploads/1/f/a/1fa3e1454210f4a51dc6e3662e6574a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3194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/>
          <a:lstStyle/>
          <a:p>
            <a:r>
              <a:rPr lang="ru-RU" dirty="0" smtClean="0"/>
              <a:t>Какое из стихотворений заканчивается так пожеланием: «Старость нужно уважать!»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0" y="3500438"/>
          <a:ext cx="7739144" cy="278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4786"/>
                <a:gridCol w="1994306"/>
                <a:gridCol w="1875266"/>
                <a:gridCol w="1934786"/>
              </a:tblGrid>
              <a:tr h="139304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Одна рифма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Важный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совет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Мы с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приятелем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Бараны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0"/>
          <a:ext cx="778674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857652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Шел трамвай десятый номер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бульварному кольцу.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нем сидело и стояло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Сто пятнадцать человек.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Люди входят и выходят, Продвигаются вперед.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Пионеру Николаю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Ехать очень хорошо.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Он сидит на лучшем месте –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Возле самого окна.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У него коньки под мышкой: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Он собрался на каток. 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Вдруг на пятой остановке,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Опираясь на клюку,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Бабка дряхлая влезает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В переполненный вагон.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Люди входят и выходят, Продвигаются вперед.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Николай сидит скучает,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Бабка рядышком стоит.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Вот вагон остановился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Возле самого катка,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 из этого вагона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Вылезает пионер. 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свободное местечко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Захотелось бабке сесть,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Оглянуться не успела –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Место занято другим. 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Пионеру Валентину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Ехать очень хорошо,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Он сидит на лучшем месте, Возвращается с катка. 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Люди входят и выходят, Продвигаются вперед.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Валентин сидит скучает,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Бабка рядышком стоит. </a:t>
                      </a:r>
                    </a:p>
                    <a:p>
                      <a:endParaRPr lang="ru-RU" sz="1800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Этот случай про старушку Можно дальше продолжать, Но давайте скажем в рифму: -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Старость нужно уважать!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32838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60648"/>
            <a:ext cx="2592288" cy="4015732"/>
          </a:xfrm>
          <a:prstGeom prst="rect">
            <a:avLst/>
          </a:prstGeom>
          <a:noFill/>
        </p:spPr>
      </p:pic>
      <p:pic>
        <p:nvPicPr>
          <p:cNvPr id="5124" name="Picture 4" descr="C:\Users\Наталья\Downloads\d0f5816f0ed39487a64c07eefb88986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88640"/>
            <a:ext cx="3098118" cy="413082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7664" y="3068960"/>
            <a:ext cx="1800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16216" y="548680"/>
            <a:ext cx="17281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C:\Users\Наталья\Desktop\10263348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2492896"/>
            <a:ext cx="3240360" cy="4158751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4499992" y="3573016"/>
            <a:ext cx="122413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9" grpId="1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Назовите прозвище дяди Стёпы.</a:t>
            </a:r>
          </a:p>
        </p:txBody>
      </p:sp>
      <p:pic>
        <p:nvPicPr>
          <p:cNvPr id="6146" name="Picture 2" descr="C:\Users\Наталья\Desktop\Mazurin5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1" y="1038200"/>
            <a:ext cx="3888431" cy="5314594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4644008" y="1268760"/>
            <a:ext cx="3888432" cy="914400"/>
          </a:xfrm>
          <a:prstGeom prst="roundRect">
            <a:avLst/>
          </a:prstGeom>
          <a:solidFill>
            <a:srgbClr val="FF99FF"/>
          </a:solidFill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Гулливер</a:t>
            </a:r>
            <a:endParaRPr lang="ru-RU" sz="4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2996952"/>
            <a:ext cx="3960440" cy="914400"/>
          </a:xfrm>
          <a:prstGeom prst="roundRect">
            <a:avLst/>
          </a:prstGeom>
          <a:solidFill>
            <a:srgbClr val="FF99FF"/>
          </a:solidFill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Каланча</a:t>
            </a:r>
            <a:endParaRPr lang="ru-RU" sz="4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016" y="4869160"/>
            <a:ext cx="3960440" cy="914400"/>
          </a:xfrm>
          <a:prstGeom prst="roundRect">
            <a:avLst/>
          </a:prstGeom>
          <a:solidFill>
            <a:srgbClr val="FF99FF"/>
          </a:solidFill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Великан</a:t>
            </a:r>
            <a:endParaRPr lang="ru-RU" sz="4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19" y="188640"/>
            <a:ext cx="8496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Comic Sans MS" pitchFamily="66" charset="0"/>
              </a:rPr>
              <a:t>Куда пропускали дядю Степу без билета?</a:t>
            </a:r>
            <a:endParaRPr lang="ru-RU" sz="32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3571876"/>
            <a:ext cx="367240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В метро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124744"/>
            <a:ext cx="3888432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На стадион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5157192"/>
            <a:ext cx="3672408" cy="864096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В кино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7170" name="Picture 2" descr="C:\Users\Наталья\Desktop\IMG_8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412776"/>
            <a:ext cx="3950526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37 C 0.06806 -0.0037 0.12414 0.071 0.12414 0.16281 C 0.12414 0.25462 0.06806 0.32932 -0.00086 0.32932 C -0.06979 0.32932 -0.12586 0.25462 -0.12586 0.16281 C -0.12586 0.071 -0.06979 -0.0037 -0.00086 -0.0037 Z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  <a:latin typeface="Comic Sans MS" pitchFamily="66" charset="0"/>
              </a:rPr>
              <a:t>Профессия дяди Степы</a:t>
            </a:r>
            <a:endParaRPr lang="ru-RU" sz="36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556792"/>
            <a:ext cx="367240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Продавец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5229200"/>
            <a:ext cx="3722712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Машинист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3068960"/>
            <a:ext cx="3744416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Милиционер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8194" name="Picture 2" descr="C:\Users\Наталья\Desktop\im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124744"/>
            <a:ext cx="373270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Comic Sans MS" pitchFamily="66" charset="0"/>
              </a:rPr>
              <a:t>Из какого стихотворения взяты эти строчки: 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Мы щенка в воде и мыле</a:t>
            </a:r>
            <a:b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Два часа мочалкой мыли.</a:t>
            </a:r>
            <a:b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Ни за что теперь его</a:t>
            </a:r>
            <a:b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Не оставим одного!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2348880"/>
            <a:ext cx="3960440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Comic Sans MS" pitchFamily="66" charset="0"/>
              </a:rPr>
              <a:t>Фома</a:t>
            </a:r>
            <a:endParaRPr lang="ru-RU" sz="4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3501008"/>
            <a:ext cx="3960440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0000FF"/>
                </a:solidFill>
                <a:latin typeface="Comic Sans MS" pitchFamily="66" charset="0"/>
              </a:rPr>
              <a:t>Трезор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1600" y="4941168"/>
            <a:ext cx="3960440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omic Sans MS" pitchFamily="66" charset="0"/>
              </a:rPr>
              <a:t>Про мимозу</a:t>
            </a:r>
            <a:endParaRPr lang="ru-RU" sz="4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9218" name="Picture 2" descr="C:\Users\Наталья\Desktop\05809625.cov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132856"/>
            <a:ext cx="3744416" cy="4531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light-peach-color-paint_1791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Из какого стихотворения эти строчки: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Мамы разные нужны,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Мамы всякие важны.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3501008"/>
            <a:ext cx="331236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Comic Sans MS" pitchFamily="66" charset="0"/>
              </a:rPr>
              <a:t>А что у вас?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916832"/>
            <a:ext cx="4032448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Comic Sans MS" pitchFamily="66" charset="0"/>
              </a:rPr>
              <a:t>Прививка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3968" y="5157192"/>
            <a:ext cx="3600400" cy="914400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Comic Sans MS" pitchFamily="66" charset="0"/>
              </a:rPr>
              <a:t>Песенка друзей</a:t>
            </a:r>
          </a:p>
        </p:txBody>
      </p:sp>
      <p:pic>
        <p:nvPicPr>
          <p:cNvPr id="7" name="Picture 4" descr="C:\Users\Наталья\Downloads\d0f5816f0ed39487a64c07eefb88986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767069"/>
            <a:ext cx="3744416" cy="4704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870</Words>
  <Application>Microsoft Office PowerPoint</Application>
  <PresentationFormat>Экран (4:3)</PresentationFormat>
  <Paragraphs>326</Paragraphs>
  <Slides>35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 каком литературном жанре НЕ РАБОТАЛ С.В.Михалков? </vt:lpstr>
      <vt:lpstr> Какому государственному деятелю лично рискнул  послать свои первые басни? </vt:lpstr>
      <vt:lpstr>Какое произведение С.В.Михалкова впервые прозвучало по радио в ночь  под Новый  1944 год?</vt:lpstr>
      <vt:lpstr>«Имя твоё неизвестно, подвиг твой бессмертен»С.М. является автором этих строк на могиле неизвестного солдата. Где находится эта могила?</vt:lpstr>
      <vt:lpstr>Кем стали дети С.В.Михалкова?</vt:lpstr>
      <vt:lpstr>  У Сергея Михалкова остались два сына: Андрей Михалков-Кончаловский и Никита Михалков, оба – кинорежиссеры с мировым именем, народные артисты России.</vt:lpstr>
      <vt:lpstr>В каком журнале в 1935 году была впервые опубликована поэма «Дядя Стёпа»?</vt:lpstr>
      <vt:lpstr>Назовите фамилию дяди Стёпы.</vt:lpstr>
      <vt:lpstr>Вспомните о каком лекарстве идёт речь в стихотворении «Чудесные таблетки»</vt:lpstr>
      <vt:lpstr>Она такая же, как я, От головы до ног. И повторяет каждый шаг И каждый мой прыжок. Кто же это?</vt:lpstr>
      <vt:lpstr>Каких животных в одном из  стихотворений звали -   раз, два, три, четыре, пять?</vt:lpstr>
      <vt:lpstr>Кто из трёх поросят в английской сказке, пересказанной С.В. Построил себе дом из камня?</vt:lpstr>
      <vt:lpstr>Какая детская пьеса есть у С.В.Михалкова?</vt:lpstr>
      <vt:lpstr>В защиту каких представителей животного мира  написано стихотворение «Будь человеком»</vt:lpstr>
      <vt:lpstr>Назовите имя пернатого певца из одноимённого стихотворения..</vt:lpstr>
      <vt:lpstr>Какому детскому писателю посвящены эти строки: любимых детских книг творец и верный друг ребят, он жил , как должен жить боец,  и умер, как солдат.</vt:lpstr>
      <vt:lpstr>Как жаль, что взрослые подчас Совсем не понимают нас А детство, сами говорят, Бывает только раз! Как называется это стихотворение?</vt:lpstr>
      <vt:lpstr>Слайд 28</vt:lpstr>
      <vt:lpstr>Как звали маленькую собачку в стихотворении «Беглянка»?</vt:lpstr>
      <vt:lpstr>Кого не везли с собой «в далёкие края»  «хорошие соседи, счастливые друзья»? В стихотворении «Песенка друзей»</vt:lpstr>
      <vt:lpstr>Ей открыты все дороги, и на всех материках говорит она на многих самых разных языках.  О чём или о ком идёт речь  в стихотворении?</vt:lpstr>
      <vt:lpstr>Какое стихотворение необходимо прочитать всем упрямцам?</vt:lpstr>
      <vt:lpstr>Слайд 33</vt:lpstr>
      <vt:lpstr>Какое из стихотворений заканчивается так пожеланием: «Старость нужно уважать!»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Марина</cp:lastModifiedBy>
  <cp:revision>13</cp:revision>
  <dcterms:created xsi:type="dcterms:W3CDTF">2019-07-06T16:53:57Z</dcterms:created>
  <dcterms:modified xsi:type="dcterms:W3CDTF">2023-03-12T06:50:19Z</dcterms:modified>
</cp:coreProperties>
</file>