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85818"/>
          </a:xfrm>
        </p:spPr>
        <p:txBody>
          <a:bodyPr>
            <a:normAutofit/>
          </a:bodyPr>
          <a:lstStyle/>
          <a:p>
            <a:r>
              <a:rPr lang="ru-RU" b="1" dirty="0" smtClean="0"/>
              <a:t>1.</a:t>
            </a:r>
            <a:r>
              <a:rPr lang="ru-RU" dirty="0" smtClean="0"/>
              <a:t> Как называется наша страна?</a:t>
            </a:r>
            <a:endParaRPr lang="ru-RU" dirty="0"/>
          </a:p>
        </p:txBody>
      </p:sp>
      <p:pic>
        <p:nvPicPr>
          <p:cNvPr id="1026" name="Picture 2" descr="https://vmrucdn.servicecdn.ru/photo/vecherka/2019/06/doc75riscfde8x6osn4o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836123" cy="522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ru-RU" dirty="0" smtClean="0"/>
              <a:t>Ответ: более 180</a:t>
            </a:r>
            <a:endParaRPr lang="ru-RU" dirty="0"/>
          </a:p>
        </p:txBody>
      </p:sp>
      <p:pic>
        <p:nvPicPr>
          <p:cNvPr id="29698" name="Picture 2" descr="https://cf3.ppt-online.org/files3/slide/b/bySM9x6FmXwD0hAeijQZUN4LJqdVOfv12TBrtu/slid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6286544" cy="4708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r>
              <a:rPr lang="ru-RU" b="1" dirty="0" smtClean="0"/>
              <a:t>6.</a:t>
            </a:r>
            <a:r>
              <a:rPr lang="ru-RU" dirty="0" smtClean="0"/>
              <a:t> Какой язык объединяет народы России?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r>
              <a:rPr lang="ru-RU" dirty="0" smtClean="0"/>
              <a:t>Ответ: русский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b="1" dirty="0" smtClean="0"/>
              <a:t>7.</a:t>
            </a:r>
            <a:r>
              <a:rPr lang="ru-RU" dirty="0" smtClean="0"/>
              <a:t> Как называется основной закон Российской Федерации?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Конституция</a:t>
            </a:r>
            <a:endParaRPr lang="ru-RU" dirty="0"/>
          </a:p>
        </p:txBody>
      </p:sp>
      <p:pic>
        <p:nvPicPr>
          <p:cNvPr id="14338" name="Picture 2" descr="https://sun9-78.userapi.com/impf/c626621/v626621917/13a2e/sFvLTKLuMbI.jpg?size=960x720&amp;quality=96&amp;sign=f076d9358e507a7e3757864dcc73bee4&amp;c_uniq_tag=aOJB9VJl3roPrj7a6eSAKnYLgIdOFp_lXK_1DNhf_nw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3"/>
            <a:ext cx="4370385" cy="5567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71734"/>
          </a:xfrm>
        </p:spPr>
        <p:txBody>
          <a:bodyPr>
            <a:normAutofit/>
          </a:bodyPr>
          <a:lstStyle/>
          <a:p>
            <a:r>
              <a:rPr lang="ru-RU" b="1" dirty="0" smtClean="0"/>
              <a:t>8.</a:t>
            </a:r>
            <a:r>
              <a:rPr lang="ru-RU" dirty="0" smtClean="0"/>
              <a:t> На каком материке находится Россия?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Евразия</a:t>
            </a:r>
            <a:endParaRPr lang="ru-RU" dirty="0"/>
          </a:p>
        </p:txBody>
      </p:sp>
      <p:pic>
        <p:nvPicPr>
          <p:cNvPr id="23554" name="Picture 2" descr="https://present5.com/presentation/118171863_75615628/imag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 smtClean="0"/>
              <a:t>9.</a:t>
            </a:r>
            <a:r>
              <a:rPr lang="ru-RU" dirty="0" smtClean="0"/>
              <a:t> В каких климатических поясах расположена Россия?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r>
              <a:rPr lang="ru-RU" dirty="0" smtClean="0"/>
              <a:t>Ответ: в трех климатических поясах — арктическом, субарктическом и умеренном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543172"/>
          </a:xfrm>
        </p:spPr>
        <p:txBody>
          <a:bodyPr>
            <a:normAutofit/>
          </a:bodyPr>
          <a:lstStyle/>
          <a:p>
            <a:r>
              <a:rPr lang="ru-RU" b="1" dirty="0" smtClean="0"/>
              <a:t>10.</a:t>
            </a:r>
            <a:r>
              <a:rPr lang="ru-RU" dirty="0" smtClean="0"/>
              <a:t> Сколько часовых зон в России?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/>
          <a:lstStyle/>
          <a:p>
            <a:r>
              <a:rPr lang="ru-RU" dirty="0" smtClean="0"/>
              <a:t>Ответ: Россия или Российская Федерация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dirty="0" smtClean="0"/>
              <a:t>Ответ: 11 часовых зон</a:t>
            </a:r>
            <a:endParaRPr lang="ru-RU" dirty="0"/>
          </a:p>
        </p:txBody>
      </p:sp>
      <p:pic>
        <p:nvPicPr>
          <p:cNvPr id="19458" name="Picture 2" descr="Россия находится в зоне действия 9 часовых поясов.От +3 часового - 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85992"/>
            <a:ext cx="6830725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/>
          <a:lstStyle/>
          <a:p>
            <a:r>
              <a:rPr lang="ru-RU" b="1" dirty="0" smtClean="0"/>
              <a:t>11.</a:t>
            </a:r>
            <a:r>
              <a:rPr lang="ru-RU" dirty="0" smtClean="0"/>
              <a:t> Какого русского поэта почитают в России больше всего?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А.С.Пушкина</a:t>
            </a:r>
            <a:endParaRPr lang="ru-RU" dirty="0"/>
          </a:p>
        </p:txBody>
      </p:sp>
      <p:pic>
        <p:nvPicPr>
          <p:cNvPr id="27650" name="Picture 2" descr="https://avatars.mds.yandex.net/i?id=d73674a0e56adeebcf0802d5330c5f75_l-52363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290868" cy="5076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/>
          <a:lstStyle/>
          <a:p>
            <a:r>
              <a:rPr lang="ru-RU" b="1" dirty="0" smtClean="0"/>
              <a:t>12.</a:t>
            </a:r>
            <a:r>
              <a:rPr lang="ru-RU" dirty="0" smtClean="0"/>
              <a:t> Какая река России является самой длинной?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река Лена</a:t>
            </a:r>
            <a:endParaRPr lang="ru-RU" dirty="0"/>
          </a:p>
        </p:txBody>
      </p:sp>
      <p:pic>
        <p:nvPicPr>
          <p:cNvPr id="37890" name="Picture 2" descr="https://avatars.mds.yandex.net/i?id=2fe9225bb544af381be2669958e224d9_l-522176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849410" cy="391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b="1" dirty="0" smtClean="0"/>
              <a:t>13.</a:t>
            </a:r>
            <a:r>
              <a:rPr lang="ru-RU" dirty="0" smtClean="0"/>
              <a:t> Высочайшая гора России это…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Эльбрус</a:t>
            </a:r>
            <a:endParaRPr lang="ru-RU" dirty="0"/>
          </a:p>
        </p:txBody>
      </p:sp>
      <p:pic>
        <p:nvPicPr>
          <p:cNvPr id="35842" name="Picture 2" descr="https://avatars.dzeninfra.ru/get-zen_doc/3001030/pub_617eb58ec6d0ff4cc4f90826_617eb5aea1b9e12034b61601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00362"/>
          </a:xfrm>
        </p:spPr>
        <p:txBody>
          <a:bodyPr>
            <a:normAutofit/>
          </a:bodyPr>
          <a:lstStyle/>
          <a:p>
            <a:r>
              <a:rPr lang="ru-RU" b="1" dirty="0" smtClean="0"/>
              <a:t>14.</a:t>
            </a:r>
            <a:r>
              <a:rPr lang="ru-RU" dirty="0" smtClean="0"/>
              <a:t> Какая птица в России считается самой голосистой?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соловей</a:t>
            </a:r>
            <a:endParaRPr lang="ru-RU" dirty="0"/>
          </a:p>
        </p:txBody>
      </p:sp>
      <p:pic>
        <p:nvPicPr>
          <p:cNvPr id="43010" name="Picture 2" descr="https://dmsh-bel.bash.muzkult.ru/media/2021/12/16/1308409497/solovei-kartinki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3933804" cy="3933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43238"/>
          </a:xfrm>
        </p:spPr>
        <p:txBody>
          <a:bodyPr>
            <a:normAutofit/>
          </a:bodyPr>
          <a:lstStyle/>
          <a:p>
            <a:r>
              <a:rPr lang="ru-RU" b="1" dirty="0" smtClean="0"/>
              <a:t>15.</a:t>
            </a:r>
            <a:r>
              <a:rPr lang="ru-RU" dirty="0" smtClean="0"/>
              <a:t> Назовите самый большой остров России?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/>
          <a:lstStyle/>
          <a:p>
            <a:r>
              <a:rPr lang="ru-RU" b="1" dirty="0" smtClean="0"/>
              <a:t>2.</a:t>
            </a:r>
            <a:r>
              <a:rPr lang="ru-RU" dirty="0" smtClean="0"/>
              <a:t> Что означает слово «федерация»?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Сахалин</a:t>
            </a:r>
            <a:endParaRPr lang="ru-RU" dirty="0"/>
          </a:p>
        </p:txBody>
      </p:sp>
      <p:pic>
        <p:nvPicPr>
          <p:cNvPr id="40962" name="Picture 2" descr="https://forum.awd.ru/gallery/images/upload/cd1/dc9/cd1dc90f5cb14580771bf1f7ef5ae43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0"/>
            <a:ext cx="6433694" cy="4290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00296"/>
          </a:xfrm>
        </p:spPr>
        <p:txBody>
          <a:bodyPr>
            <a:normAutofit/>
          </a:bodyPr>
          <a:lstStyle/>
          <a:p>
            <a:r>
              <a:rPr lang="ru-RU" b="1" dirty="0" smtClean="0"/>
              <a:t>16.</a:t>
            </a:r>
            <a:r>
              <a:rPr lang="ru-RU" dirty="0" smtClean="0"/>
              <a:t> Кто из баснописцев России считается самым знаменитым?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И.А.Крылов</a:t>
            </a:r>
            <a:endParaRPr lang="ru-RU" dirty="0"/>
          </a:p>
        </p:txBody>
      </p:sp>
      <p:pic>
        <p:nvPicPr>
          <p:cNvPr id="49154" name="Picture 2" descr="https://placepic.ru/wp-content/uploads/2021/07/7036e309ba209e7af9a6e288bc4bcb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584693" cy="4899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828792"/>
          </a:xfrm>
        </p:spPr>
        <p:txBody>
          <a:bodyPr>
            <a:normAutofit/>
          </a:bodyPr>
          <a:lstStyle/>
          <a:p>
            <a:r>
              <a:rPr lang="ru-RU" b="1" dirty="0" smtClean="0"/>
              <a:t>17.</a:t>
            </a:r>
            <a:r>
              <a:rPr lang="ru-RU" dirty="0" smtClean="0"/>
              <a:t> Какой город в России славится своими холодами?</a:t>
            </a:r>
            <a:endParaRPr lang="ru-RU" dirty="0"/>
          </a:p>
        </p:txBody>
      </p:sp>
      <p:sp>
        <p:nvSpPr>
          <p:cNvPr id="6146" name="AutoShape 2" descr="https://yandex-images.clstorage.net/9bqEh8352/d8f714nZg/Q_VofPZUw5_HCABtK2C10ZtC4LlPdOLkhdPJPiwMdYsNbpuW4juOdPjn3PXWEJ1XrYJGAErqu04V03pMUnNTTRL5fXnHVd_irl0IEHtAucWTN5W1CwWK9fG6wE9QVEzzHWaLw6tOlwm5x4WJw408mnRr4_naQ2qyoNY7MRcrKmQP-ZDR8hSuM7fYfZX70IEpF3_QWQt5AvVNY9SfvAGEinivftebQjY9DTegmJORgE6wg3fJjt8mciR2qzln-x8Mn0Xg4NoITuvv8OlpR1hZiRvv5MnPTYrZtbNgZ6Q1JHbIs15_9zpuWRlj4Bgn1dSarFMjlQJv7spctpu1QwufNE-96Pi6RIprtwSdHRs47eG_K_QRF0F-UX23VNtgHQgeWDviC4PeAr0pO2CwWxEoFmS_u9ECv65OJKbf3Q9no-STMQj4ElTmI8tYgTWHdDHhK0NIsRO5jgURq3grfDEMEjTjWrurEoalMbccNENl1DZUC3_Vhi9yyog-14Vn29doo5lMtM5IuuP7KBFZR3RpYaMb1GFjnXYNPUMcFzyxiC58q8oLb_YabbVnWHCzRdSiRD8T7fL_vhLw4ntpjwMfcONx5EiWsG4Db0CR7QO8XSWL64TBb_XSFfVz3ENQSbharAeOhzPKzs319-xcnyGQSqiHIxk2z1pCFDprTSvnk2xXOYSUqhQ-8-MkVUkL4B35N3Nk0T8NYglBZ4DnyKVI8gDrdm93fr4FvZ9k8MupHA5se1uh1jeevlTak1FPI3dALznIZErI2htvxI0Fl8TZSa-XxKVPtX7V0d8Ii8yFpOasqxqDM06OJek_5EQ3bQxSKD-H-ba7sg5Mah_t5__PFO91MJTaKEKDQ7wZCeO4Ic1HJ5DpC-mWWckfHOMgNbRWAJ-Gl4MujrX5n2x4kxXgfiD3M4l646qy3GoTPS-XA-h7NXj09jiuK5OAfQ2HDEWNb3MI4TPpymk96xD7IFU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yandex-images.clstorage.net/9bqEh8352/d8f714nZg/Q_VofPZUw5_HCABtK2C10ZtC4LlPdOLkhdPJPiwMdYsNbpuW4juOdPjn3PXWEJ1XrYJGAErqu04V03pMUnNTTRL5fXnHVd_irl0IEHtAucWTN5W1CwWK9fG6wE9QVEzzHWaLw6tOlwm5x4WJw408mnRr4_naQ2qyoNY7MRcrKmQP-ZDR8hSuM7fYfZX70IEpF3_QWQt5AvVNY9SfvAGEinivftebQjY9DTegmJORgE6wg3fJjt8mciR2qzln-x8Mn0Xg4NoITuvv8OlpR1hZiRvv5MnPTYrZtbNgZ6Q1JHbIs15_9zpuWRlj4Bgn1dSarFMjlQJv7spctpu1QwufNE-96Pi6RIprtwSdHRs47eG_K_QRF0F-UX23VNtgHQgeWDviC4PeAr0pO2CwWxEoFmS_u9ECv65OJKbf3Q9no-STMQj4ElTmI8tYgTWHdDHhK0NIsRO5jgURq3grfDEMEjTjWrurEoalMbccNENl1DZUC3_Vhi9yyog-14Vn29doo5lMtM5IuuP7KBFZR3RpYaMb1GFjnXYNPUMcFzyxiC58q8oLb_YabbVnWHCzRdSiRD8T7fL_vhLw4ntpjwMfcONx5EiWsG4Db0CR7QO8XSWL64TBb_XSFfVz3ENQSbharAeOhzPKzs319-xcnyGQSqiHIxk2z1pCFDprTSvnk2xXOYSUqhQ-8-MkVUkL4B35N3Nk0T8NYglBZ4DnyKVI8gDrdm93fr4FvZ9k8MupHA5se1uh1jeevlTak1FPI3dALznIZErI2htvxI0Fl8TZSa-XxKVPtX7V0d8Ii8yFpOasqxqDM06OJek_5EQ3bQxSKD-H-ba7sg5Mah_t5__PFO91MJTaKEKDQ7wZCeO4Ic1HJ5DpC-mWWckfHOMgNbRWAJ-Gl4MujrX5n2x4kxXgfiD3M4l646qy3GoTPS-XA-h7NXj09jiuK5OAfQ2HDEWNb3MI4TPpymk96xD7IFU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yandex-images.clstorage.net/9bqEh8352/d8f714nZg/Q_VofPZUw5_HCABtK2C10ZtC4LlPdOLkhdPJPiwMdYsNbpuW4juOdPjn3PXWEJ1XrYJGAErqu04V03pMUnNTTRL5fXnHVd_irl0IEHtAucWTN5W1CwWK9fG6wE9QVEzzHWaLw6tOlwm5x4WJw408mnRr4_naQ2qyoNY7MRcrKmQP-ZDR8hSuM7fYfZX70IEpF3_QWQt5AvVNY9SfvAGEinivftebQjY9DTegmJORgE6wg3fJjt8mciR2qzln-x8Mn0Xg4NoITuvv8OlpR1hZiRvv5MnPTYrZtbNgZ6Q1JHbIs15_9zpuWRlj4Bgn1dSarFMjlQJv7spctpu1QwufNE-96Pi6RIprtwSdHRs47eG_K_QRF0F-UX23VNtgHQgeWDviC4PeAr0pO2CwWxEoFmS_u9ECv65OJKbf3Q9no-STMQj4ElTmI8tYgTWHdDHhK0NIsRO5jgURq3grfDEMEjTjWrurEoalMbccNENl1DZUC3_Vhi9yyog-14Vn29doo5lMtM5IuuP7KBFZR3RpYaMb1GFjnXYNPUMcFzyxiC58q8oLb_YabbVnWHCzRdSiRD8T7fL_vhLw4ntpjwMfcONx5EiWsG4Db0CR7QO8XSWL64TBb_XSFfVz3ENQSbharAeOhzPKzs319-xcnyGQSqiHIxk2z1pCFDprTSvnk2xXOYSUqhQ-8-MkVUkL4B35N3Nk0T8NYglBZ4DnyKVI8gDrdm93fr4FvZ9k8MupHA5se1uh1jeevlTak1FPI3dALznIZErI2htvxI0Fl8TZSa-XxKVPtX7V0d8Ii8yFpOasqxqDM06OJek_5EQ3bQxSKD-H-ba7sg5Mah_t5__PFO91MJTaKEKDQ7wZCeO4Ic1HJ5DpC-mWWckfHOMgNbRWAJ-Gl4MujrX5n2x4kxXgfiD3M4l646qy3GoTPS-XA-h7NXj09jiuK5OAfQ2HDEWNb3MI4TPpymk96xD7IFU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s://s0.slide-share.ru/s_slide/4f4b9b611af37238d8fa639abea8671b/9b66d84b-8e5c-4afd-822e-a212dea397a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85992"/>
            <a:ext cx="5572164" cy="4179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Оймякон</a:t>
            </a:r>
            <a:endParaRPr lang="ru-RU" dirty="0"/>
          </a:p>
        </p:txBody>
      </p:sp>
      <p:pic>
        <p:nvPicPr>
          <p:cNvPr id="47106" name="Picture 2" descr="https://funik.ru/wp-content/uploads/2018/12/72d31ec0f0e4aaee80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59"/>
            <a:ext cx="7272350" cy="5454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686048"/>
          </a:xfrm>
        </p:spPr>
        <p:txBody>
          <a:bodyPr>
            <a:normAutofit/>
          </a:bodyPr>
          <a:lstStyle/>
          <a:p>
            <a:r>
              <a:rPr lang="ru-RU" b="1" dirty="0" smtClean="0"/>
              <a:t>18.</a:t>
            </a:r>
            <a:r>
              <a:rPr lang="ru-RU" dirty="0" smtClean="0"/>
              <a:t> Какое дерево является символом России?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береза</a:t>
            </a:r>
            <a:endParaRPr lang="ru-RU" dirty="0"/>
          </a:p>
        </p:txBody>
      </p:sp>
      <p:pic>
        <p:nvPicPr>
          <p:cNvPr id="45058" name="Picture 2" descr="https://pro-dachnikov.com/uploads/posts/2021-11/1637914783_1-pro-dachnikov-com-p-beryoza-fot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6450777" cy="4300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114676"/>
          </a:xfrm>
        </p:spPr>
        <p:txBody>
          <a:bodyPr>
            <a:normAutofit/>
          </a:bodyPr>
          <a:lstStyle/>
          <a:p>
            <a:r>
              <a:rPr lang="ru-RU" b="1" dirty="0" smtClean="0"/>
              <a:t>19.</a:t>
            </a:r>
            <a:r>
              <a:rPr lang="ru-RU" dirty="0" smtClean="0"/>
              <a:t> Самый старый театр России это…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Российский государственный академический театр драмы им.Ф.Волкова</a:t>
            </a:r>
            <a:endParaRPr lang="ru-RU" dirty="0"/>
          </a:p>
        </p:txBody>
      </p:sp>
      <p:pic>
        <p:nvPicPr>
          <p:cNvPr id="53250" name="Picture 2" descr="https://korona-severa.ru/wp-content/uploads/c/a/5/ca5d10bca4445b72cda3536a18b6e65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071678"/>
            <a:ext cx="4572032" cy="4572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dirty="0" smtClean="0"/>
              <a:t>Ответ: объединение, союз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500330"/>
          </a:xfrm>
        </p:spPr>
        <p:txBody>
          <a:bodyPr/>
          <a:lstStyle/>
          <a:p>
            <a:r>
              <a:rPr lang="ru-RU" b="1" dirty="0" smtClean="0"/>
              <a:t>3.</a:t>
            </a:r>
            <a:r>
              <a:rPr lang="ru-RU" dirty="0" smtClean="0"/>
              <a:t> Какие государственные символы Российской Федерации вы знаете?</a:t>
            </a:r>
            <a:endParaRPr lang="ru-RU" dirty="0"/>
          </a:p>
        </p:txBody>
      </p:sp>
      <p:sp>
        <p:nvSpPr>
          <p:cNvPr id="34818" name="AutoShape 2" descr="https://yandex-images.clstorage.net/9bqEh8352/d8f714nZg/Q_VofPZUw5_HCABtK2C10ZtC4LlPdOLkhdPJPj1ZOZslRoeLv2-WYMzD3PnDaJgO4a5CDR-v_g4Qv15Z-w5-CQrgKXWXVbqDxxxRQQJQ3eHbF9DMQyHqgJXOrQ4o6dxO7Ks6Z2feSsEVw8DEl2WhJri347gS79aCXHIPybOLR7Tf8WT0okBSk0eMQYGXcCmBn69gjW8dPplZZ7wvcPVgmihDrlczQgYBkWNQzOe1lE4oC5OJOvM2WgRamzUPA58U02FQZGZ02r-_XPV5j0SJfS-zQCUDZWb9TTP8r8SxNE40k_oLv_LOuemjYEDDRRR2-PObkVq_8tpcru9BU2MrfHelQLy-eC43d1jBxUtspRW_O_xRd4EKGX1rfAe4dcjC_H9iT78ijj2RsyQojykopiR_e5Hyr56SIPLzac8v93zjzfwcuoDeYxtE7TVXQKEZ0-NE4V9NjgFl5wCDoAE04szLpks7slK5PSsscOeVXCoU1z_dLrPCUhCCYwUPL6_8a5VgzMqkJms3rIkJF8AlJZur1FGbqRLJ4TdEx1AhNHbc_8pzT2KeYUX3gJwPTZQyVD-XIXZLFrKE6uOxS-ebuENlMGzGzIJz_5xJXXs4FVFLB5Ddx5XGaaGn8Ot8RXCeMEf6h4tSejGhL5C4q6kYLuB39_1K70ZCCI4nFUO722T__dB8ljQyb0uIFfnj1OX55-toNYMhtqHpz3hHKM382vS7gj9rqr7N4c9opM9t_AKYd7sNqjOiqoRu_1nfnx_UZxlwCOaMLrPbMJ2V5_QJ7UurBNnHEYaBvW_489QJ7Iaw_15nCyaSffl_5BhnsURWWDtD_TrTOjKoFmtVq-PnUI-pJESi0MY_w_CJ_QtEGV3nn5jNd3GGEa3PcM9wcQCquDfqF8d-isFpf-jIr9mIqsx7C50Ww9aaeCoPUc9XgxCn_bxMmtCaDzcEheULJJ19h2_kKeNxCnkp32AfJI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https://yandex-images.clstorage.net/9bqEh8352/d8f714nZg/Q_VofPZUw5_HCABtK2C10ZtC4LlPdOLkhdPJPj1ZOZslRoeLv2-WYMzD3PnDaJgO4a5CDR-v_g4Qv15Z-w5-CQrgKXWXVbqDxxxRQQJQ3eHbF9DMQyHqgJXOrQ4o6dxO7Ks6Z2feSsEVw8DEl2WhJri347gS79aCXHIPybOLR7Tf8WT0okBSk0eMQYGXcCmBn69gjW8dPplZZ7wvcPVgmihDrlczQgYBkWNQzOe1lE4oC5OJOvM2WgRamzUPA58U02FQZGZ02r-_XPV5j0SJfS-zQCUDZWb9TTP8r8SxNE40k_oLv_LOuemjYEDDRRR2-PObkVq_8tpcru9BU2MrfHelQLy-eC43d1jBxUtspRW_O_xRd4EKGX1rfAe4dcjC_H9iT78ijj2RsyQojykopiR_e5Hyr56SIPLzac8v93zjzfwcuoDeYxtE7TVXQKEZ0-NE4V9NjgFl5wCDoAE04szLpks7slK5PSsscOeVXCoU1z_dLrPCUhCCYwUPL6_8a5VgzMqkJms3rIkJF8AlJZur1FGbqRLJ4TdEx1AhNHbc_8pzT2KeYUX3gJwPTZQyVD-XIXZLFrKE6uOxS-ebuENlMGzGzIJz_5xJXXs4FVFLB5Ddx5XGaaGn8Ot8RXCeMEf6h4tSejGhL5C4q6kYLuB39_1K70ZCCI4nFUO722T__dB8ljQyb0uIFfnj1OX55-toNYMhtqHpz3hHKM382vS7gj9rqr7N4c9opM9t_AKYd7sNqjOiqoRu_1nfnx_UZxlwCOaMLrPbMJ2V5_QJ7UurBNnHEYaBvW_489QJ7Iaw_15nCyaSffl_5BhnsURWWDtD_TrTOjKoFmtVq-PnUI-pJESi0MY_w_CJ_QtEGV3nn5jNd3GGEa3PcM9wcQCquDfqF8d-isFpf-jIr9mIqsx7C50Ww9aaeCoPUc9XgxCn_bxMmtCaDzcEheULJJ19h2_kKeNxCnkp32AfJI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2" name="Picture 6" descr="https://avatars.mds.yandex.net/i?id=9a430f63bf82fa198cbc1fd2cd08dfb1_l-523600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786058"/>
            <a:ext cx="3970335" cy="2977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r>
              <a:rPr lang="ru-RU" dirty="0" smtClean="0"/>
              <a:t>Ответ: герб, флаг, гимн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b="1" dirty="0" smtClean="0"/>
              <a:t>4.</a:t>
            </a:r>
            <a:r>
              <a:rPr lang="ru-RU" dirty="0" smtClean="0"/>
              <a:t> Кто является главой Российского государства?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ru-RU" dirty="0" smtClean="0"/>
              <a:t>Ответ: президент</a:t>
            </a:r>
            <a:endParaRPr lang="ru-RU" dirty="0"/>
          </a:p>
        </p:txBody>
      </p:sp>
      <p:pic>
        <p:nvPicPr>
          <p:cNvPr id="20482" name="Picture 2" descr="https://avatars.dzeninfra.ru/get-zen_doc/3642096/pub_5f9b6caa38725f3ad6a96c59_5f9b6cbb38725f3ad6a970bf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85992"/>
            <a:ext cx="5882403" cy="3929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/>
          <a:lstStyle/>
          <a:p>
            <a:r>
              <a:rPr lang="ru-RU" b="1" dirty="0" smtClean="0"/>
              <a:t>5.</a:t>
            </a:r>
            <a:r>
              <a:rPr lang="ru-RU" dirty="0" smtClean="0"/>
              <a:t> Сколько народов проживает на территории России?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122</Words>
  <PresentationFormat>Экран (4:3)</PresentationFormat>
  <Paragraphs>38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Трек</vt:lpstr>
      <vt:lpstr>1. Как называется наша страна?</vt:lpstr>
      <vt:lpstr>Ответ: Россия или Российская Федерация</vt:lpstr>
      <vt:lpstr>2. Что означает слово «федерация»?</vt:lpstr>
      <vt:lpstr>Ответ: объединение, союз</vt:lpstr>
      <vt:lpstr>3. Какие государственные символы Российской Федерации вы знаете?</vt:lpstr>
      <vt:lpstr>Ответ: герб, флаг, гимн</vt:lpstr>
      <vt:lpstr>4. Кто является главой Российского государства?</vt:lpstr>
      <vt:lpstr>Ответ: президент</vt:lpstr>
      <vt:lpstr>5. Сколько народов проживает на территории России?</vt:lpstr>
      <vt:lpstr>Ответ: более 180</vt:lpstr>
      <vt:lpstr>6. Какой язык объединяет народы России?</vt:lpstr>
      <vt:lpstr>Ответ: русский</vt:lpstr>
      <vt:lpstr>7. Как называется основной закон Российской Федерации?</vt:lpstr>
      <vt:lpstr>Ответ: Конституция</vt:lpstr>
      <vt:lpstr>8. На каком материке находится Россия?</vt:lpstr>
      <vt:lpstr>Ответ: Евразия</vt:lpstr>
      <vt:lpstr>9. В каких климатических поясах расположена Россия?</vt:lpstr>
      <vt:lpstr>Ответ: в трех климатических поясах — арктическом, субарктическом и умеренном</vt:lpstr>
      <vt:lpstr>10. Сколько часовых зон в России?</vt:lpstr>
      <vt:lpstr>Ответ: 11 часовых зон</vt:lpstr>
      <vt:lpstr>11. Какого русского поэта почитают в России больше всего?</vt:lpstr>
      <vt:lpstr>Ответ: А.С.Пушкина</vt:lpstr>
      <vt:lpstr>12. Какая река России является самой длинной?</vt:lpstr>
      <vt:lpstr>Ответ: река Лена</vt:lpstr>
      <vt:lpstr>13. Высочайшая гора России это…</vt:lpstr>
      <vt:lpstr>Ответ: Эльбрус</vt:lpstr>
      <vt:lpstr>14. Какая птица в России считается самой голосистой?</vt:lpstr>
      <vt:lpstr>Ответ: соловей</vt:lpstr>
      <vt:lpstr>15. Назовите самый большой остров России?</vt:lpstr>
      <vt:lpstr>Ответ: Сахалин</vt:lpstr>
      <vt:lpstr>16. Кто из баснописцев России считается самым знаменитым?</vt:lpstr>
      <vt:lpstr>Ответ: И.А.Крылов</vt:lpstr>
      <vt:lpstr>17. Какой город в России славится своими холодами?</vt:lpstr>
      <vt:lpstr>Ответ: Оймякон</vt:lpstr>
      <vt:lpstr>18. Какое дерево является символом России?</vt:lpstr>
      <vt:lpstr>Ответ: береза</vt:lpstr>
      <vt:lpstr>19. Самый старый театр России это…</vt:lpstr>
      <vt:lpstr>Ответ: Российский государственный академический театр драмы им.Ф.Волкова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 Как называется наша страна?</dc:title>
  <dc:creator>Марина</dc:creator>
  <cp:lastModifiedBy>Марина</cp:lastModifiedBy>
  <cp:revision>16</cp:revision>
  <dcterms:created xsi:type="dcterms:W3CDTF">2023-02-12T13:19:54Z</dcterms:created>
  <dcterms:modified xsi:type="dcterms:W3CDTF">2023-02-12T16:53:16Z</dcterms:modified>
</cp:coreProperties>
</file>