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65" r:id="rId12"/>
    <p:sldId id="266" r:id="rId13"/>
    <p:sldId id="267" r:id="rId14"/>
    <p:sldId id="270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97185-C46C-48E7-BD8A-311B5551941E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41B28-DB6F-4A54-867F-CC8049EF9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0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57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Летающая тарелка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86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штанга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39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Сахарная вата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908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будильник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91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вертолёт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1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кондиционер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75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термос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685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Морская свинка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4F341-6E56-4997-A22F-AB3000CE891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05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C5467-FC19-5A64-8A00-835B474E0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014987-DF65-5597-9617-44A7E3097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DFD9E5-FBDB-E85A-327B-C6DAAFC86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33E554-4A63-C6AE-D089-F0B893578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96E529-4A4D-623C-47C2-D81AD0F7A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4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82FF9-C43D-E448-5D99-DFABEB4CC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3B6792-9B63-F8D0-AF3F-F5856655D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78DFD1-7619-E0A3-EF1A-5789CB2A5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9E4F61-7AC9-06DC-BFA4-3A6DCBAF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85410E-429F-33D6-D500-C7EC9EC9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444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DB42D34-5BD5-E567-EEEB-4420897F76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670158-D2B0-E3DE-FFF6-069185B2B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7A08EB-DF18-71C0-A30F-0ADD9815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F2B877-5461-4DED-D89C-87BFB764D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E46A28-0009-A8B2-90B5-4749214CB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5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8283B-A29C-D834-1C46-5CAA725D9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53CFAF-682D-9AA7-5290-FCA42808F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6F28AC-80E4-F112-B9DB-8CA47C3AB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364705-67BE-2738-C2FE-8D64853B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4C2FCD-F6FA-F685-A692-277A5FEA0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45F9C-E234-3364-692F-00A8EDD8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1A84C1-185B-27FC-CDBC-6A3335BA7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1FC536-FE86-DB9D-4FA0-7782AE773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5FAB83-4EC6-F7DA-C3D2-188EA549C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B5A683-4E3D-8A23-DA96-75FA85101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6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7412B-AF96-AA1D-E8B3-04AD44EE5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838C22-9A1B-8834-46E2-8661839C3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6D6B89-3244-A11A-AFFC-99D241BEC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EAB1E1-1CA6-4FB8-4945-1B383959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787CF3-5CCB-056A-115F-E31CB1109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3327A4-2448-9A1B-B1CC-6FE9CC3EC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27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54C4FA-8A81-9A29-E65B-1D6EE93F7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366888-846B-0CA7-8D1D-BDCC4D756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AB0EC9-ED53-7F74-4335-25A4BAE10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944111-9844-73F9-092E-B017C8015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ECCA82-D4EE-30C7-7850-BCF6E3F24D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12DBD6-794E-DFF6-D64A-3CB72C24D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6B2B8F7-2547-69C5-67E7-270BA07C7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EC1A7AB-9313-18CD-7256-07403C934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7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A398C-1E0F-ED44-D1EA-52E4A3C2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74102C9-6FBA-1148-2EEF-CC56A444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C8DAA8-CF1D-AED3-FF9F-C5A418312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6ED606-3FDC-DC66-81D6-D031E1266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37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893DB54-C315-948B-95FF-7BF4F301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62E352C-4573-308E-63D9-B2FA3F57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763CF3-05E2-7D64-41EC-CA824B0A4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33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1CD50-DDAD-174B-2073-3941FD68B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D22B9F-5ED9-002B-D45B-527B4EB3C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C01385-5347-38D9-7215-7BA7310DE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E3020B-4F3F-C34B-C8C1-1FD369A0B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AD1CB2-BEAB-DE0E-20F4-7B3635E45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438574-E8D0-6CB7-A63B-F2D83B23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9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AF2B7B-34D7-B431-1FD5-762398586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4C8703-67CE-188E-4810-A9D3D5E046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4AD326-6332-059A-3926-7734B3CED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B88325-2F39-C35E-2567-E1B347EDC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B8682F-C9EE-9007-48E8-8B2AA202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64781B-2B33-D8CA-06E8-EC5C3151E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7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5C0D24-96C5-57F1-920D-B4EEDAAB4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4B95C3-C5B2-DD1A-1205-A20E6BA89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5F456A-4E02-09CC-A1E5-5245B2BDAA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2F4E-FD68-432A-93DA-4CB277268C8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A3BE11-1CD7-64B8-F55A-A2B322852E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DC28F9-DC70-EA03-56F8-E79BB3CC5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50C25-FC13-48F7-B70D-6E487C8D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7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BE284-A81E-F310-194D-3D3E533D2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«ДВА В ОДНОМ»</a:t>
            </a:r>
          </a:p>
        </p:txBody>
      </p:sp>
    </p:spTree>
    <p:extLst>
      <p:ext uri="{BB962C8B-B14F-4D97-AF65-F5344CB8AC3E}">
        <p14:creationId xmlns:p14="http://schemas.microsoft.com/office/powerpoint/2010/main" val="3717377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19997CDE-F948-623C-0688-228AC55E8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50" y="2129853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09FA709B-5829-E400-C978-411205AC1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52" y="2129853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152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A485366F-82A8-9CFD-00C6-490C2A48A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485" y="590581"/>
            <a:ext cx="7015397" cy="525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424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A0289C9-B8DA-F0D1-CAD0-72277DDCD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908" y="2039911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9A76F13E-E66F-C01A-4234-381BF7EB9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94" y="2039911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57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58D49B51-F361-3F78-9D5A-58F62E8AA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31" y="654153"/>
            <a:ext cx="7674964" cy="51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565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Фотосъемка товаров для Вайлдберриз, Озон и т.п. Предметная съемка - фотогра...">
            <a:extLst>
              <a:ext uri="{FF2B5EF4-FFF2-40B4-BE49-F238E27FC236}">
                <a16:creationId xmlns:a16="http://schemas.microsoft.com/office/drawing/2014/main" id="{3A2DEC34-029B-07D8-1571-159994102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810" y="19050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Но зато уж как встретимся... у нас традиция - мы чай пьём. ">
            <a:extLst>
              <a:ext uri="{FF2B5EF4-FFF2-40B4-BE49-F238E27FC236}">
                <a16:creationId xmlns:a16="http://schemas.microsoft.com/office/drawing/2014/main" id="{D07F5D36-0D72-C51E-B74A-923328546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03" y="2054901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557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0F64F210-AAE8-51F4-EF55-85263ABD9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308" y="0"/>
            <a:ext cx="6565692" cy="656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28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>
            <a:extLst>
              <a:ext uri="{FF2B5EF4-FFF2-40B4-BE49-F238E27FC236}">
                <a16:creationId xmlns:a16="http://schemas.microsoft.com/office/drawing/2014/main" id="{93AF4C1B-29BE-E817-6A43-F83753461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627" y="1297697"/>
            <a:ext cx="4480498" cy="411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>
            <a:extLst>
              <a:ext uri="{FF2B5EF4-FFF2-40B4-BE49-F238E27FC236}">
                <a16:creationId xmlns:a16="http://schemas.microsoft.com/office/drawing/2014/main" id="{5B0B9E5D-34B7-FB04-2BDD-F9F8ECA38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72" y="1753849"/>
            <a:ext cx="5495769" cy="366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97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EB5191D5-0C7B-29F8-232C-2FED94D32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249" y="511765"/>
            <a:ext cx="5933263" cy="50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1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BD49ECB-16CD-3CA1-B8DD-A8C47BD3D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31" y="1648918"/>
            <a:ext cx="4746885" cy="356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400D07F-9FF3-EE3E-C956-1AC89E5DB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135" y="1055558"/>
            <a:ext cx="5317448" cy="531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97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4BEC95C-A44F-694E-C854-431909F41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820" y="317919"/>
            <a:ext cx="8049718" cy="582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572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208FDB6-34D6-938D-2D53-55E69AA57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12" y="1905000"/>
            <a:ext cx="4191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09CD2318-2678-EDC1-E943-744D7AF9C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642" y="1081166"/>
            <a:ext cx="5187846" cy="518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5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EB4AF64-4420-1CBE-D49C-A142C4A2F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31" y="654153"/>
            <a:ext cx="7989758" cy="532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130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BDA065A9-C134-C722-84C5-12E647690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08" y="2332366"/>
            <a:ext cx="4646301" cy="308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BBA7446-41BA-15C2-7299-C9BEA1AFE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407" y="2370944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30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DA5D6F2-CF74-904D-A97D-60D0CF159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707" y="410690"/>
            <a:ext cx="5186597" cy="601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166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4F356B57-425C-D6EA-E52B-9E2FB76EC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3" y="1193114"/>
            <a:ext cx="3982154" cy="39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C985A2D2-BF55-33B9-C338-9FF92AC56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71" y="1595189"/>
            <a:ext cx="3982153" cy="346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014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агазин Часы Будильник (146 фотографий) .">
            <a:extLst>
              <a:ext uri="{FF2B5EF4-FFF2-40B4-BE49-F238E27FC236}">
                <a16:creationId xmlns:a16="http://schemas.microsoft.com/office/drawing/2014/main" id="{72AB43FC-EC51-8C9E-460D-1C3A8A47E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885" y="291126"/>
            <a:ext cx="4921627" cy="53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9915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Широкоэкранный</PresentationFormat>
  <Paragraphs>18</Paragraphs>
  <Slides>17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ИГРА – «ДВА В ОДНОМ»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«ДВА В ОДНОМ»</dc:title>
  <dc:creator>kab20</dc:creator>
  <cp:lastModifiedBy>kab20</cp:lastModifiedBy>
  <cp:revision>1</cp:revision>
  <dcterms:created xsi:type="dcterms:W3CDTF">2023-03-23T05:03:00Z</dcterms:created>
  <dcterms:modified xsi:type="dcterms:W3CDTF">2023-03-23T05:08:50Z</dcterms:modified>
</cp:coreProperties>
</file>