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25AB01-1DB1-450F-925E-BAC6D4CDFD48}" type="datetimeFigureOut">
              <a:rPr lang="ru-RU" smtClean="0"/>
              <a:t>13.05.2023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7A7173-84AE-489D-B89F-6F1B425997A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Кто это?   Владимир Ильич Ленин ( Ульянов)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A7173-84AE-489D-B89F-6F1B425997A9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Тимуровцы – помощь пожилым людям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A7173-84AE-489D-B89F-6F1B425997A9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Военно-спортивная игра  - Зарница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A7173-84AE-489D-B89F-6F1B425997A9}" type="slidenum">
              <a:rPr lang="ru-RU" smtClean="0"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Известный пионерский лагерь - Артек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A7173-84AE-489D-B89F-6F1B425997A9}" type="slidenum">
              <a:rPr lang="ru-RU" smtClean="0"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Общественные дела пионеров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A7173-84AE-489D-B89F-6F1B425997A9}" type="slidenum">
              <a:rPr lang="ru-RU" smtClean="0"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Что это за ответ?   - </a:t>
            </a:r>
            <a:r>
              <a:rPr lang="ru-RU" baseline="0" dirty="0" smtClean="0"/>
              <a:t> девиз пионеров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A7173-84AE-489D-B89F-6F1B425997A9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Рука поднятая над головой – это что за символ  - салют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A7173-84AE-489D-B89F-6F1B425997A9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Символ - ?  - галстук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A7173-84AE-489D-B89F-6F1B425997A9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Символ - ?  значок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A7173-84AE-489D-B89F-6F1B425997A9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Символ - ?  горн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A7173-84AE-489D-B89F-6F1B425997A9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Символ ?  барабан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A7173-84AE-489D-B89F-6F1B425997A9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Символ - ?  Пионерская форма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A7173-84AE-489D-B89F-6F1B425997A9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Пионер – герой         Валя Котик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A7173-84AE-489D-B89F-6F1B425997A9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eternamemoria.ru/wp-content/uploads/2018/12/image_1-5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6559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zhuraveinik.ru/wp-content/uploads/2020/12/DlYQWkUWwAAPNNO.jpg-lar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42852"/>
            <a:ext cx="8572500" cy="6429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www.xn--b1azcy.xn--p1ai/wp-content/uploads/2018/03/IMG_005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0"/>
            <a:ext cx="4459038" cy="3429000"/>
          </a:xfrm>
          <a:prstGeom prst="rect">
            <a:avLst/>
          </a:prstGeom>
          <a:noFill/>
        </p:spPr>
      </p:pic>
      <p:pic>
        <p:nvPicPr>
          <p:cNvPr id="27652" name="Picture 4" descr="https://lh5.googleusercontent.com/a_RuLWbGSD7PwXzZ7fQOjIpNG3ICqs_nAe5gBxrrvLQ9m7rlGFMKqF9wUIOxnTgeFTh5OnmTG-vAIqRBPgRhfNvz6Rbk0QIa9m7-JFe7Byd6qGnmS_4X0ZfSXztMGSBnLzd4vo1fYgOgIbwEX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0"/>
            <a:ext cx="4786314" cy="4696571"/>
          </a:xfrm>
          <a:prstGeom prst="rect">
            <a:avLst/>
          </a:prstGeom>
          <a:noFill/>
        </p:spPr>
      </p:pic>
      <p:pic>
        <p:nvPicPr>
          <p:cNvPr id="27654" name="Picture 6" descr="https://www.vpolyansky-rayon.ru/upload/medialibrary/590/IMG_205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88210" y="3357563"/>
            <a:ext cx="5255790" cy="3500438"/>
          </a:xfrm>
          <a:prstGeom prst="rect">
            <a:avLst/>
          </a:prstGeom>
          <a:noFill/>
        </p:spPr>
      </p:pic>
      <p:pic>
        <p:nvPicPr>
          <p:cNvPr id="27656" name="Picture 8" descr="https://kolchddi.social33.ru/upload/medialibrary/368/na_start_zovet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3357562"/>
            <a:ext cx="4252485" cy="35004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s://sdelanounas.ru/i/c/3/v/f_c3VuMi40MzIyMi51c2VyYXBpLmNvbS9UVFFjSUJ4U3VJcFFNekpBUnhkWUhKRHFsaG1Vak1zMVc4ejI1US85Sy03U3djQ1Q0VS5qcGc_X19pZD0xMzYxMjQ=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21906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s://avatars.mds.yandex.net/i?id=9ec5630af67d7cfba1d720eda53ae74dc5e823b5-8497818-images-thumbs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572000" cy="2000251"/>
          </a:xfrm>
          <a:prstGeom prst="rect">
            <a:avLst/>
          </a:prstGeom>
          <a:noFill/>
        </p:spPr>
      </p:pic>
      <p:pic>
        <p:nvPicPr>
          <p:cNvPr id="36868" name="Picture 4" descr="https://avatars.mds.yandex.net/i?id=ce04189da9390216f321d7468b6db680a941e442-6898356-images-thumbs&amp;n=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285728"/>
            <a:ext cx="4572000" cy="3048001"/>
          </a:xfrm>
          <a:prstGeom prst="rect">
            <a:avLst/>
          </a:prstGeom>
          <a:noFill/>
        </p:spPr>
      </p:pic>
      <p:pic>
        <p:nvPicPr>
          <p:cNvPr id="36870" name="Picture 6" descr="https://avatars.mds.yandex.net/i?id=30412c1c7ea6081228d90240a84159add75d3261-7085654-images-thumbs&amp;n=1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857364"/>
            <a:ext cx="4572000" cy="2952751"/>
          </a:xfrm>
          <a:prstGeom prst="rect">
            <a:avLst/>
          </a:prstGeom>
          <a:noFill/>
        </p:spPr>
      </p:pic>
      <p:pic>
        <p:nvPicPr>
          <p:cNvPr id="36872" name="Picture 8" descr="https://avatars.mds.yandex.net/i?id=4d9b360fd408389a8f922081802b4540cb76b5a3-4809521-images-thumbs&amp;n=1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14780" y="3571852"/>
            <a:ext cx="4929220" cy="3286148"/>
          </a:xfrm>
          <a:prstGeom prst="rect">
            <a:avLst/>
          </a:prstGeom>
          <a:noFill/>
        </p:spPr>
      </p:pic>
      <p:pic>
        <p:nvPicPr>
          <p:cNvPr id="36874" name="Picture 10" descr="https://avatars.mds.yandex.net/i?id=5fb61335b9d4f086db7717348263676720d92d5b-8527116-images-thumbs&amp;n=1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4429132"/>
            <a:ext cx="4572000" cy="24288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avatars.mds.yandex.net/i?id=35044976c6ad373edb7206bbe67207e0187cea8d-8145720-images-thumbs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5312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stihi.ru/pics/2021/05/19/162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avatars.mds.yandex.net/i?id=d5faa4c7abaaf4473a706c332527380e_l-4937889-images-thumbs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9575" y="357166"/>
            <a:ext cx="8734425" cy="59817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kaishevy.ru/wp-content/uploads/2022/05/scale_12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895350"/>
            <a:ext cx="9525000" cy="7753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ar.culture.ru/attachments/attachment/preview/5fddf18732f6b55acddaad67-previe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23711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avatars.mds.yandex.net/i?id=88561919f6e7cf527ac2eae57dc05e19_l-5258298-images-thumbs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58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s://avatars.mds.yandex.net/i?id=d0ce3936b918d3309307bbe7b9ef541d_l-5207283-images-thumbs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avatars.mds.yandex.net/i?id=0427336c6c146e6b0d831a2ca81793c4_l-9215233-images-thumbs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857232"/>
            <a:ext cx="85725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84</Words>
  <PresentationFormat>Экран (4:3)</PresentationFormat>
  <Paragraphs>26</Paragraphs>
  <Slides>13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Марина</cp:lastModifiedBy>
  <cp:revision>3</cp:revision>
  <dcterms:created xsi:type="dcterms:W3CDTF">2023-05-13T07:32:15Z</dcterms:created>
  <dcterms:modified xsi:type="dcterms:W3CDTF">2023-05-13T08:01:12Z</dcterms:modified>
</cp:coreProperties>
</file>