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15"/>
  </p:notesMasterIdLst>
  <p:sldIdLst>
    <p:sldId id="256" r:id="rId2"/>
    <p:sldId id="257" r:id="rId3"/>
    <p:sldId id="268" r:id="rId4"/>
    <p:sldId id="276" r:id="rId5"/>
    <p:sldId id="277" r:id="rId6"/>
    <p:sldId id="279" r:id="rId7"/>
    <p:sldId id="280" r:id="rId8"/>
    <p:sldId id="281" r:id="rId9"/>
    <p:sldId id="282" r:id="rId10"/>
    <p:sldId id="285" r:id="rId11"/>
    <p:sldId id="283" r:id="rId12"/>
    <p:sldId id="284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A50021"/>
    <a:srgbClr val="000E18"/>
    <a:srgbClr val="FF0000"/>
    <a:srgbClr val="FF3300"/>
    <a:srgbClr val="FF0066"/>
    <a:srgbClr val="FF6600"/>
    <a:srgbClr val="99FF33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B4DA4AC-F3D3-4FAB-AE15-5D373D157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010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D6015-EFDB-431F-A50E-4B5C7E645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FC7A4-A3B9-40FA-A3B2-E54B06247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3E4E-B5F3-486F-96E2-E6FFDD144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F024E-7CEB-4859-8426-9AB5DC3DE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CF9EB-23DC-4ADD-96CB-38D11D9EB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697E-5067-4193-A07F-605B5F15F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B70E7-54B9-410C-8E6B-B14FBDA48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BD7EA-0819-4368-A7B2-BC170D3C6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0E47-5B01-4C93-9132-10FC9BB03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27189-05F8-4DCC-810F-BE222CB75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47F6-6A93-4BED-9D47-C51FA6E65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F9B5B04-309E-43A2-9F9A-113763DBC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37" r:id="rId2"/>
    <p:sldLayoutId id="2147483843" r:id="rId3"/>
    <p:sldLayoutId id="2147483838" r:id="rId4"/>
    <p:sldLayoutId id="2147483839" r:id="rId5"/>
    <p:sldLayoutId id="2147483840" r:id="rId6"/>
    <p:sldLayoutId id="2147483844" r:id="rId7"/>
    <p:sldLayoutId id="2147483845" r:id="rId8"/>
    <p:sldLayoutId id="2147483846" r:id="rId9"/>
    <p:sldLayoutId id="2147483841" r:id="rId10"/>
    <p:sldLayoutId id="21474838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700881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39163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Природу надо охранять.</a:t>
            </a:r>
            <a:b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8900" tIns="25400" rIns="88900" bIns="50800" anchor="ctr" anchorCtr="1"/>
          <a:lstStyle/>
          <a:p>
            <a:pPr algn="ctr">
              <a:defRPr/>
            </a:pPr>
            <a:r>
              <a:rPr lang="en-US" sz="2000" u="sng" smtClean="0">
                <a:solidFill>
                  <a:srgbClr val="3333CC"/>
                </a:solidFill>
                <a:latin typeface="Arial"/>
              </a:rPr>
              <a:t>pptcloud.ru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764704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60000"/>
                </a:solidFill>
              </a:rPr>
              <a:t>Страничка «</a:t>
            </a:r>
            <a:r>
              <a:rPr lang="ru-RU" sz="3200" b="1" dirty="0" err="1" smtClean="0">
                <a:solidFill>
                  <a:srgbClr val="960000"/>
                </a:solidFill>
              </a:rPr>
              <a:t>АБВГДейка</a:t>
            </a:r>
            <a:r>
              <a:rPr lang="ru-RU" sz="3200" b="1" dirty="0" smtClean="0">
                <a:solidFill>
                  <a:srgbClr val="960000"/>
                </a:solidFill>
              </a:rPr>
              <a:t>»</a:t>
            </a:r>
            <a:endParaRPr lang="ru-RU" sz="3200" b="1" dirty="0">
              <a:solidFill>
                <a:srgbClr val="96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184" y="148478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Названия цветущих растений, начинающихся с каждой буквы алфавита</a:t>
            </a: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2131115"/>
            <a:ext cx="12961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А-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Б-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В-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Г-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Д-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Е-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Ж 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З-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И-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К-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Л-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М-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Н-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О-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П-</a:t>
            </a:r>
          </a:p>
          <a:p>
            <a:r>
              <a:rPr lang="ru-RU" dirty="0" smtClean="0">
                <a:solidFill>
                  <a:srgbClr val="960000"/>
                </a:solidFill>
              </a:rPr>
              <a:t>Р-</a:t>
            </a:r>
            <a:endParaRPr lang="ru-RU" dirty="0">
              <a:solidFill>
                <a:srgbClr val="9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269" y="1412776"/>
            <a:ext cx="305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960000"/>
                </a:solidFill>
              </a:rPr>
              <a:t>Страничка «Ребусы»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687" y="62068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A50021"/>
                </a:solidFill>
              </a:rPr>
              <a:t>Домашнее задание</a:t>
            </a:r>
            <a:endParaRPr lang="ru-RU" sz="3600" b="1" dirty="0">
              <a:solidFill>
                <a:srgbClr val="A5002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795003"/>
            <a:ext cx="2317507" cy="19639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1794932"/>
            <a:ext cx="2579040" cy="19640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1645" y="1741309"/>
            <a:ext cx="2758928" cy="20713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4362851"/>
            <a:ext cx="3609145" cy="19204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4329935"/>
            <a:ext cx="2902593" cy="21769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7584" y="375899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1.</a:t>
            </a: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7759" y="3758992"/>
            <a:ext cx="913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2.</a:t>
            </a: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8952" y="3812614"/>
            <a:ext cx="13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3.</a:t>
            </a: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6506880"/>
            <a:ext cx="145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4.</a:t>
            </a: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6283257"/>
            <a:ext cx="1829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A50021"/>
                </a:solidFill>
              </a:rPr>
              <a:t>5.</a:t>
            </a:r>
            <a:endParaRPr lang="ru-RU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896" y="764704"/>
            <a:ext cx="61206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60000"/>
                </a:solidFill>
              </a:rPr>
              <a:t>Нарисовать на альбомном листе животных или растения, которые встречаются у нас в Югре. Можно нарисовать природу нашего края. Рисунки нужно отправить своим воспитателям. Все кто примет участие получит грамоту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1988840"/>
            <a:ext cx="275523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7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дождю, и снегопаду,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Речке, лесу,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Полю, саду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высоким,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Синим-синим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Бесконечным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Небесам!</a:t>
            </a:r>
          </a:p>
          <a:p>
            <a:pPr lvl="4"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dirty="0" smtClean="0"/>
              <a:t>		</a:t>
            </a:r>
            <a:r>
              <a:rPr lang="ru-RU" b="1" dirty="0" err="1" smtClean="0"/>
              <a:t>О.Дриз</a:t>
            </a:r>
            <a:r>
              <a:rPr lang="ru-RU" b="1" dirty="0" smtClean="0"/>
              <a:t>.</a:t>
            </a: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Это-счастье</a:t>
            </a:r>
            <a:r>
              <a:rPr lang="ru-RU" sz="6000" b="1">
                <a:solidFill>
                  <a:srgbClr val="FF0000"/>
                </a:solidFill>
              </a:rPr>
              <a:t/>
            </a:r>
            <a:br>
              <a:rPr lang="ru-RU" sz="6000" b="1">
                <a:solidFill>
                  <a:srgbClr val="FF0000"/>
                </a:solidFill>
              </a:rPr>
            </a:br>
            <a:r>
              <a:rPr lang="ru-RU" sz="6000" b="1" smtClean="0">
                <a:solidFill>
                  <a:srgbClr val="FF0000"/>
                </a:solidFill>
              </a:rPr>
              <a:t>радоваться </a:t>
            </a:r>
            <a:r>
              <a:rPr lang="ru-RU" sz="6000" b="1" dirty="0">
                <a:solidFill>
                  <a:srgbClr val="FF0000"/>
                </a:solidFill>
              </a:rPr>
              <a:t>чудесам</a:t>
            </a:r>
            <a:r>
              <a:rPr lang="en-US" sz="6000" b="1" dirty="0">
                <a:solidFill>
                  <a:srgbClr val="FF0000"/>
                </a:solidFill>
              </a:rPr>
              <a:t>: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Admin\Рабочий стол\Природа и человек\5146784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3" y="2060848"/>
            <a:ext cx="4992555" cy="374441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0" fill="hold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allAtOnce"/>
      <p:bldP spid="54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3933825"/>
            <a:ext cx="7408862" cy="23368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2060"/>
                </a:solidFill>
              </a:rPr>
              <a:t>Природа-наш общий дом.</a:t>
            </a:r>
          </a:p>
          <a:p>
            <a:pPr eaLnBrk="1" hangingPunct="1"/>
            <a:r>
              <a:rPr lang="ru-RU" sz="4000" b="1" dirty="0" smtClean="0">
                <a:solidFill>
                  <a:srgbClr val="002060"/>
                </a:solidFill>
              </a:rPr>
              <a:t>Природе грозит опасность.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66"/>
                </a:solidFill>
              </a:rPr>
              <a:t>Почему надо охранять природу?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273925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Игра "Назови правило".</a:t>
            </a:r>
          </a:p>
        </p:txBody>
      </p:sp>
      <p:pic>
        <p:nvPicPr>
          <p:cNvPr id="51204" name="Picture 4" descr="тн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68" y="1329412"/>
            <a:ext cx="2424400" cy="254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тн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4484" y="1341439"/>
            <a:ext cx="2350783" cy="2447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тн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018" y="4090144"/>
            <a:ext cx="2329297" cy="248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тн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56375" y="3986241"/>
            <a:ext cx="2375787" cy="259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 descr="тн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1341438"/>
            <a:ext cx="2254440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9" descr="тн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0984" y="3986240"/>
            <a:ext cx="2347816" cy="251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Line 10"/>
          <p:cNvSpPr>
            <a:spLocks noChangeShapeType="1"/>
          </p:cNvSpPr>
          <p:nvPr/>
        </p:nvSpPr>
        <p:spPr bwMode="auto">
          <a:xfrm>
            <a:off x="827088" y="24209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766203" y="2333850"/>
            <a:ext cx="1295400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3161025" y="2193131"/>
            <a:ext cx="1368425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899592" y="5082556"/>
            <a:ext cx="1439863" cy="5032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4377432" y="5013325"/>
            <a:ext cx="1368425" cy="4333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6086446" y="2387613"/>
            <a:ext cx="1368425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6" name="Line 16"/>
          <p:cNvSpPr>
            <a:spLocks noChangeShapeType="1"/>
          </p:cNvSpPr>
          <p:nvPr/>
        </p:nvSpPr>
        <p:spPr bwMode="auto">
          <a:xfrm>
            <a:off x="6885222" y="4820443"/>
            <a:ext cx="1439862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animBg="1"/>
      <p:bldP spid="51212" grpId="0" animBg="1"/>
      <p:bldP spid="51213" grpId="0" animBg="1"/>
      <p:bldP spid="51214" grpId="0" animBg="1"/>
      <p:bldP spid="51215" grpId="0" animBg="1"/>
      <p:bldP spid="512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520" y="260648"/>
            <a:ext cx="6783880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988840"/>
            <a:ext cx="2243522" cy="1493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789040"/>
            <a:ext cx="8877947" cy="26642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59832" y="213549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26.10 – 29.10 2020г. в Югре проходил международный экологический </a:t>
            </a:r>
            <a:r>
              <a:rPr lang="ru-RU" b="1" dirty="0" err="1" smtClean="0">
                <a:solidFill>
                  <a:srgbClr val="C00000"/>
                </a:solidFill>
              </a:rPr>
              <a:t>телефестиваль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« Спасти и сохранить»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1832" y="407364"/>
            <a:ext cx="1303424" cy="17281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9236" y="3642379"/>
            <a:ext cx="1896020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5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60000"/>
                </a:solidFill>
              </a:rPr>
              <a:t>Страничка Отгадки-загадки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51520" y="1277748"/>
            <a:ext cx="2314600" cy="1656184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E18"/>
                </a:solidFill>
              </a:rPr>
              <a:t>Бел, как снег, </a:t>
            </a:r>
          </a:p>
          <a:p>
            <a:pPr algn="ctr"/>
            <a:r>
              <a:rPr lang="ru-RU" b="1" dirty="0">
                <a:solidFill>
                  <a:srgbClr val="000E18"/>
                </a:solidFill>
              </a:rPr>
              <a:t>Надут, как мех, </a:t>
            </a:r>
          </a:p>
          <a:p>
            <a:pPr algn="ctr"/>
            <a:r>
              <a:rPr lang="ru-RU" b="1" dirty="0">
                <a:solidFill>
                  <a:srgbClr val="000E18"/>
                </a:solidFill>
              </a:rPr>
              <a:t>На лопатах ходит</a:t>
            </a:r>
            <a:r>
              <a:rPr lang="ru-RU" dirty="0">
                <a:solidFill>
                  <a:srgbClr val="000E18"/>
                </a:solidFill>
              </a:rPr>
              <a:t>.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126" y="3212976"/>
            <a:ext cx="2347163" cy="16887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616" y="1358714"/>
            <a:ext cx="2474184" cy="168873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57" y="3212976"/>
            <a:ext cx="2347163" cy="168873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592" y="3175614"/>
            <a:ext cx="2347163" cy="168873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296" y="1326604"/>
            <a:ext cx="2347163" cy="16887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134897"/>
            <a:ext cx="2347163" cy="16887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832" y="5113594"/>
            <a:ext cx="2347163" cy="168873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409" y="5079003"/>
            <a:ext cx="2774391" cy="1688738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6191780" y="1503580"/>
            <a:ext cx="24434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Боится зверь ветвей моих, </a:t>
            </a:r>
          </a:p>
          <a:p>
            <a:r>
              <a:rPr lang="ru-RU" sz="1400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Гнёзд не построят птицы в них. </a:t>
            </a:r>
          </a:p>
          <a:p>
            <a:r>
              <a:rPr lang="ru-RU" sz="1400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ветвях краса и мощь моя, </a:t>
            </a:r>
          </a:p>
          <a:p>
            <a:r>
              <a:rPr lang="ru-RU" sz="1400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 быстро, кто же я?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583077" y="1452594"/>
            <a:ext cx="19871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в лесу </a:t>
            </a:r>
            <a:endParaRPr lang="ru-RU" b="1" dirty="0" smtClean="0">
              <a:solidFill>
                <a:srgbClr val="000E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топоров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 </a:t>
            </a:r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избу</a:t>
            </a:r>
          </a:p>
          <a:p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углов?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15256" y="3411877"/>
            <a:ext cx="2141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Летит — воет,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Сядет — землю роет.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343485" y="3134878"/>
            <a:ext cx="2358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может </a:t>
            </a:r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выйти</a:t>
            </a:r>
          </a:p>
          <a:p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открытое поле,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покидая своего </a:t>
            </a:r>
            <a:endParaRPr lang="ru-RU" b="1" dirty="0" smtClean="0">
              <a:solidFill>
                <a:srgbClr val="000E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65052" y="3520338"/>
            <a:ext cx="2161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болоте плачет,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из болота не идёт.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12683" y="5337487"/>
            <a:ext cx="22445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ёлка, а колка.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кот, а мыши </a:t>
            </a:r>
            <a:endParaRPr lang="ru-RU" b="1" dirty="0" smtClean="0">
              <a:solidFill>
                <a:srgbClr val="000E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боятся</a:t>
            </a:r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65728" y="5379482"/>
            <a:ext cx="2025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гуляет,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зимой отдыхает.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902920" y="5102483"/>
            <a:ext cx="2783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много их бывает,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зимой все вымирают,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Прыгают, жужжат над ухом. </a:t>
            </a:r>
          </a:p>
          <a:p>
            <a:r>
              <a:rPr lang="ru-RU" b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они зовутся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37069" y="258603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4110597" y="2676014"/>
            <a:ext cx="639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092280" y="2673131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956922" y="4545096"/>
            <a:ext cx="73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053863" y="4396220"/>
            <a:ext cx="59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020272" y="45450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150117" y="6433000"/>
            <a:ext cx="86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4053863" y="6433000"/>
            <a:ext cx="695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092280" y="64330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12" y="1393264"/>
            <a:ext cx="2218016" cy="125320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4502" y="1452594"/>
            <a:ext cx="2068398" cy="137699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124" y="3259543"/>
            <a:ext cx="1761897" cy="132294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597" y="3221146"/>
            <a:ext cx="1934492" cy="128756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8493" y="3268635"/>
            <a:ext cx="1999661" cy="133514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216" y="5180758"/>
            <a:ext cx="2198908" cy="1372831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4502" y="5176172"/>
            <a:ext cx="1950889" cy="1304657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8143" y="5066289"/>
            <a:ext cx="2387479" cy="170145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9643" y="1403861"/>
            <a:ext cx="2403646" cy="135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3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536" y="620688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Страничка - «Из книги рекордов Гиннеса»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36186"/>
            <a:ext cx="4032448" cy="27883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306750"/>
            <a:ext cx="3401666" cy="25512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758" y="1442542"/>
            <a:ext cx="3034738" cy="289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40768"/>
            <a:ext cx="3941121" cy="244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389" y="4077072"/>
            <a:ext cx="4055801" cy="24842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1340768"/>
            <a:ext cx="3895799" cy="258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4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4387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Страничка «Ботаническая».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8884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Дерево – литературный символ нашей Родины</a:t>
            </a:r>
            <a:r>
              <a:rPr lang="ru-RU" sz="2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 каким деревом люди связывают похолодание в мае? 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Из какого дерева делают спички? 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 называется национальный цветок японцев? 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Самое сладкое дерево наших лесов? 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Кудри в речку опустила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 чём – то загрустила.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 чём она грустит,</a:t>
            </a:r>
          </a:p>
          <a:p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Никому не говорит.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069" y="878216"/>
            <a:ext cx="1786283" cy="11888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076" y="152015"/>
            <a:ext cx="1944793" cy="1975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8800" y="3931199"/>
            <a:ext cx="1722178" cy="16377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1069" y="4263426"/>
            <a:ext cx="1877731" cy="14082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3227" y="5027667"/>
            <a:ext cx="1865538" cy="14936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584" y="889700"/>
            <a:ext cx="1573907" cy="116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4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4444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Страничка «От мухи до слона»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305342"/>
            <a:ext cx="57423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1.	Муха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2.	Удав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3.	Ослик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4.	Братец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5.	Обезьяна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6.	Пудель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7.	Сивка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8.	Лиса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9.	Змей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10.	 Пчела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11.	 Курочка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12.	 Черепаха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13.	 Оленёнок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14.	 Конёк –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15.	 Поросёнок –</a:t>
            </a:r>
          </a:p>
        </p:txBody>
      </p:sp>
    </p:spTree>
    <p:extLst>
      <p:ext uri="{BB962C8B-B14F-4D97-AF65-F5344CB8AC3E}">
        <p14:creationId xmlns:p14="http://schemas.microsoft.com/office/powerpoint/2010/main" val="97564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">
      <a:dk1>
        <a:srgbClr val="74A50F"/>
      </a:dk1>
      <a:lt1>
        <a:srgbClr val="CFFF43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561</TotalTime>
  <Words>361</Words>
  <Application>Microsoft Office PowerPoint</Application>
  <PresentationFormat>Экран (4:3)</PresentationFormat>
  <Paragraphs>109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Candara</vt:lpstr>
      <vt:lpstr>Symbol</vt:lpstr>
      <vt:lpstr>Times New Roman</vt:lpstr>
      <vt:lpstr>Verdana</vt:lpstr>
      <vt:lpstr>Волна</vt:lpstr>
      <vt:lpstr>Природу надо охранять. </vt:lpstr>
      <vt:lpstr>Почему надо охранять природу?</vt:lpstr>
      <vt:lpstr>Презентация PowerPoint</vt:lpstr>
      <vt:lpstr>Презентация PowerPoint</vt:lpstr>
      <vt:lpstr>Страничка Отгадки-загадки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Это-счастье радоваться чудесам: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Природу надо охранять</dc:title>
  <dc:creator>HnD</dc:creator>
  <cp:lastModifiedBy>SONY</cp:lastModifiedBy>
  <cp:revision>40</cp:revision>
  <dcterms:created xsi:type="dcterms:W3CDTF">2007-05-06T13:19:15Z</dcterms:created>
  <dcterms:modified xsi:type="dcterms:W3CDTF">2020-11-02T18:03:18Z</dcterms:modified>
</cp:coreProperties>
</file>