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7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27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3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73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14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4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2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78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34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6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34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E325-A520-4267-BCE4-7E128EBD5D1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73191-7353-4A6F-AECA-36D318D1F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0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написать </a:t>
            </a:r>
            <a:r>
              <a:rPr lang="ru-RU" b="1" dirty="0" smtClean="0"/>
              <a:t>отзыв о литературном произведении?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литературы в 7 классе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6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64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0140"/>
            <a:ext cx="10515600" cy="5056823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 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ваше личное мнение о прочитанном, ваша оценка книги. И мнение это должно быть обоснованным.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отзыв?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975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отзыва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написания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" y="1825624"/>
            <a:ext cx="11590020" cy="46666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Название произведения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Жанр (стихи, рассказ, повесть, фантастика, сказки)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Основная тема произведения (о чём?)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Какое впечатление произвело на нас прочитанное произведение?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Какие персонажи показались вам особенно интересными? Кто из героев понравился больше? Почему? 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Опишите запомнившийся эпизод, поступок героя, дайте ему оценку.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Вывод  (или рекомендация).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33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09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написанию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1280160"/>
            <a:ext cx="11573643" cy="5434539"/>
          </a:xfrm>
        </p:spPr>
        <p:txBody>
          <a:bodyPr/>
          <a:lstStyle/>
          <a:p>
            <a:pPr marL="742950" indent="-742950" algn="just"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вступлении вы указали автора, название и жанр произведения. Знаком ли вам автор произведения? Какие его книги вы ещё знаете?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пора переходить к основной части отзыва: ответьте на главный вопрос – о чем эта книга?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главная мысль истории? Чему она учит?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Здесь не нужно подробно пересказывать книгу. Важно – сформулировать главную идею произведения.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13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6603"/>
            <a:ext cx="10515600" cy="3957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помощь при написании отзыва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791570"/>
            <a:ext cx="12000931" cy="590948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3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можете использовать следующие синонимы и выражения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книга (произведение, повесть, рассказ, роман, сказка, история)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эта книга понравилась (запомнилась, привлекла моё внимание, оставила впечатление, глубоко тронула, обратила на себя внимание, очень впечатлила, берет за душу…)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интересная книга (увлекательная, захватывающая, занимательная, впечатляющая,  любопытная, врезающаяся в память, чарующая и т. д.)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автор рассказывает (показывает, описывает, говорит, изображает жизнь, иллюстрирует, знакомит с …, очерчивает круг таких вопросов, как…)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особенно мне нравится главный герой истории (дорог, интересен, симпатичен, интригует, привлекательный, тронул меня…)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также пригодятся такие выражения: эта сказка (история, книга) позволяет сделать вывод..,  читать эту книгу легко, в ней есть интересные (красивые) иллюстрации; автор пишет простым языком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446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Как написать отзыв о литературном произведении?</vt:lpstr>
      <vt:lpstr>Презентация PowerPoint</vt:lpstr>
      <vt:lpstr>План  составления отзыва  (памятка для написания)</vt:lpstr>
      <vt:lpstr>Рекомендации по написанию</vt:lpstr>
      <vt:lpstr> В помощь при написании отзыва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написать отзыв о литературном произведении?</dc:title>
  <dc:creator>RePack by Diakov</dc:creator>
  <cp:lastModifiedBy>RePack by Diakov</cp:lastModifiedBy>
  <cp:revision>6</cp:revision>
  <dcterms:created xsi:type="dcterms:W3CDTF">2023-01-31T17:55:10Z</dcterms:created>
  <dcterms:modified xsi:type="dcterms:W3CDTF">2023-07-14T08:31:06Z</dcterms:modified>
</cp:coreProperties>
</file>