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18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CEF7A2-A860-4D32-B51C-A1A82B09C9E2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7487A-7E9C-4FC4-AD4C-9ADE8F9E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751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7487A-7E9C-4FC4-AD4C-9ADE8F9EF9A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993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377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65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64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66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40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20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87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321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231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181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273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13438-BA39-4172-9ADF-7E1C21DFA80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69087-E579-4DA5-9054-C51422ACF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681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Евгений\Desktop\2018618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4463"/>
            <a:ext cx="9144000" cy="700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42484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Урок окружающего мира</a:t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«Дикие и домашние животные»</a:t>
            </a:r>
            <a:br>
              <a:rPr lang="ru-RU" sz="5300" b="1" i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i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300" b="1" i="1" dirty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3789040"/>
            <a:ext cx="3528392" cy="1440160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l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l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Вишневский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УВК</a:t>
            </a:r>
          </a:p>
          <a:p>
            <a:pPr algn="l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Белоконева Екатерина Степановна</a:t>
            </a:r>
          </a:p>
        </p:txBody>
      </p:sp>
      <p:sp>
        <p:nvSpPr>
          <p:cNvPr id="4" name="AutoShape 2" descr="https://cdn.wallpapersafari.com/65/33/VTL9r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43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Евгений\Desktop\1353698661-0510104-www.nevsepic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237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Подводим итоги…</a:t>
            </a:r>
          </a:p>
          <a:p>
            <a:pPr algn="just"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«Сегодня на уроке мы изучали…»</a:t>
            </a:r>
          </a:p>
          <a:p>
            <a:pPr algn="just"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знаю… и умею…»</a:t>
            </a:r>
          </a:p>
          <a:p>
            <a:pPr algn="just"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«Мне больше всего понравилось…»</a:t>
            </a:r>
          </a:p>
          <a:p>
            <a:pPr algn="just"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«Мне захотелось…»</a:t>
            </a:r>
          </a:p>
          <a:p>
            <a:pPr algn="just"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«Мне было трудно…»</a:t>
            </a:r>
          </a:p>
          <a:p>
            <a:pPr algn="just">
              <a:buFontTx/>
              <a:buChar char="-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Спасибо за работу!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вгений\Desktop\belka-morda-lapi-oreh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2" r="9054" b="12000"/>
          <a:stretch/>
        </p:blipFill>
        <p:spPr bwMode="auto">
          <a:xfrm>
            <a:off x="5423836" y="4121410"/>
            <a:ext cx="2964588" cy="24884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4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2050" name="Picture 2" descr="C:\Users\Евгений\Desktop\1353698661-0510104-www.nevsepic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572" cy="6936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Евгений\Desktop\Лиса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38" y="552147"/>
            <a:ext cx="3083426" cy="1652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Евгений\Desktop\комар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870" y="635201"/>
            <a:ext cx="2880320" cy="155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Евгений\Desktop\голубь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6" t="12138" r="12301" b="15781"/>
          <a:stretch/>
        </p:blipFill>
        <p:spPr bwMode="auto">
          <a:xfrm>
            <a:off x="6372200" y="2557027"/>
            <a:ext cx="2311619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Евгений\Desktop\окунь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" t="20255" r="6218" b="20255"/>
          <a:stretch/>
        </p:blipFill>
        <p:spPr bwMode="auto">
          <a:xfrm>
            <a:off x="2627784" y="2693447"/>
            <a:ext cx="2979935" cy="1527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Евгений\Desktop\krokodi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08838"/>
            <a:ext cx="2785567" cy="156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Евгений\Desktop\лягущка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0" r="16111"/>
          <a:stretch/>
        </p:blipFill>
        <p:spPr bwMode="auto">
          <a:xfrm>
            <a:off x="5163543" y="4751913"/>
            <a:ext cx="1622679" cy="156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08944" y="2570034"/>
            <a:ext cx="744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лиса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2187695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комар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779913" y="4509120"/>
            <a:ext cx="976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окунь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092280" y="4509120"/>
            <a:ext cx="1395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голубь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81300" y="5969063"/>
            <a:ext cx="2000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крокодил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6338395"/>
            <a:ext cx="1221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лягушка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96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Евгений\Desktop\1353698661-0510104-www.nevsepic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237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507288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Лиса                       рыба</a:t>
            </a:r>
          </a:p>
          <a:p>
            <a:pPr marL="0" indent="0">
              <a:buNone/>
            </a:pPr>
            <a:r>
              <a:rPr lang="ru-RU" sz="4400" dirty="0" smtClean="0"/>
              <a:t>Комар                    птица</a:t>
            </a:r>
          </a:p>
          <a:p>
            <a:pPr marL="0" indent="0">
              <a:buNone/>
            </a:pPr>
            <a:r>
              <a:rPr lang="ru-RU" sz="4400" dirty="0" smtClean="0"/>
              <a:t>Окунь                     земноводное</a:t>
            </a:r>
          </a:p>
          <a:p>
            <a:pPr marL="0" indent="0">
              <a:buNone/>
            </a:pPr>
            <a:r>
              <a:rPr lang="ru-RU" sz="4400" dirty="0" smtClean="0"/>
              <a:t>Голубь                    </a:t>
            </a:r>
            <a:r>
              <a:rPr lang="ru-RU" sz="4000" dirty="0" smtClean="0"/>
              <a:t>пресмыкающееся</a:t>
            </a:r>
          </a:p>
          <a:p>
            <a:pPr marL="0" indent="0">
              <a:buNone/>
            </a:pPr>
            <a:r>
              <a:rPr lang="ru-RU" sz="4400" dirty="0" smtClean="0"/>
              <a:t>Крокодил              насекомое</a:t>
            </a:r>
          </a:p>
          <a:p>
            <a:pPr marL="0" indent="0">
              <a:buNone/>
            </a:pPr>
            <a:r>
              <a:rPr lang="ru-RU" sz="4400" dirty="0" smtClean="0"/>
              <a:t>Лягушка                 зверь</a:t>
            </a:r>
          </a:p>
          <a:p>
            <a:pPr marL="0" indent="0">
              <a:buNone/>
            </a:pPr>
            <a:endParaRPr lang="ru-RU" sz="4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835696" y="1340768"/>
            <a:ext cx="2808312" cy="410445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195736" y="2132856"/>
            <a:ext cx="2357621" cy="230425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195736" y="1340768"/>
            <a:ext cx="2357621" cy="158417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411760" y="2132856"/>
            <a:ext cx="2141597" cy="158417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987824" y="3717032"/>
            <a:ext cx="1565533" cy="86409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699792" y="3068960"/>
            <a:ext cx="1853565" cy="223224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937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Евгений\Desktop\1353698661-0510104-www.nevsepic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237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896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Дикие животные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Евгений\Desktop\ДЖ 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9" t="12486" r="5079" b="8571"/>
          <a:stretch/>
        </p:blipFill>
        <p:spPr bwMode="auto">
          <a:xfrm>
            <a:off x="971120" y="306941"/>
            <a:ext cx="7164474" cy="4789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46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Евгений\Desktop\1353698661-0510104-www.nevsepic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7384"/>
            <a:ext cx="93237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3717032"/>
            <a:ext cx="3168351" cy="24091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Домашние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Евгений\Desktop\ДЖ 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66192" y="289107"/>
            <a:ext cx="3987165" cy="627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3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Евгений\Desktop\1353698661-0510104-www.nevsepic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237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Проверим свои знания…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Какое животное является домашним?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1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кролик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муха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2) уж                   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скворец</a:t>
            </a:r>
          </a:p>
          <a:p>
            <a:pPr marL="0" indent="0" algn="just"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Какое животное может быть только диким?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1) пчела               3) волк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2) голубь             4) корова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21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Евгений\Desktop\1353698661-0510104-www.nevsepic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237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Проверим свои знания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Какое домашнее животное даёт человеку молоко и мясо?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1) баран                3) свинья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2) корова              4) курица</a:t>
            </a:r>
          </a:p>
          <a:p>
            <a:pPr marL="0" indent="0" algn="just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Какое домашнее животное даёт человеку шерсть?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кошка               3) корова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2) курица             4) овца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86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Евгений\Desktop\1353698661-0510104-www.nevsepic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7384"/>
            <a:ext cx="93237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Проверим свои знания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Кого разводят на пасеке?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1) овец             3) пчёл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2) кур              4) кроликов</a:t>
            </a:r>
          </a:p>
          <a:p>
            <a:pPr marL="0" indent="0" algn="just"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Правильные ответы: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1, 3, 2, 4,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43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Евгений\Desktop\1353698661-0510104-www.nevsepic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237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Повторить материал по учебнику с.72-73, ответить на вопросы с. 75.</a:t>
            </a:r>
          </a:p>
          <a:p>
            <a:pPr marL="0" indent="0" algn="just">
              <a:buNone/>
            </a:pPr>
            <a:endParaRPr lang="ru-RU" sz="2800" b="1" i="1" u="sng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b="1" i="1" u="sng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Разноуровневые</a:t>
            </a:r>
            <a:r>
              <a:rPr lang="ru-RU" sz="2800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задания: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– прочитать и пересказать статью «Легенды о животных» с. 74-75;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подобрать 2 загадки о животных (о диком и домашнем);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придумать 2 загадки о животных (о диком и домашнем).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1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273</Words>
  <Application>Microsoft Office PowerPoint</Application>
  <PresentationFormat>Экран (4:3)</PresentationFormat>
  <Paragraphs>62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окружающего мира 2 класс Тема:  «Дикие и домашние животные»  </vt:lpstr>
      <vt:lpstr>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Екатерина</cp:lastModifiedBy>
  <cp:revision>17</cp:revision>
  <dcterms:created xsi:type="dcterms:W3CDTF">2018-12-01T22:02:00Z</dcterms:created>
  <dcterms:modified xsi:type="dcterms:W3CDTF">2023-07-13T18:33:57Z</dcterms:modified>
</cp:coreProperties>
</file>