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501DC04-1975-4352-BD92-1F0C1909B7BB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E7E7-5B9B-421B-9213-26AAADDC00F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4397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DC04-1975-4352-BD92-1F0C1909B7BB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E7E7-5B9B-421B-9213-26AAADDC0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216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DC04-1975-4352-BD92-1F0C1909B7BB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E7E7-5B9B-421B-9213-26AAADDC00F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5454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DC04-1975-4352-BD92-1F0C1909B7BB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E7E7-5B9B-421B-9213-26AAADDC0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96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DC04-1975-4352-BD92-1F0C1909B7BB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E7E7-5B9B-421B-9213-26AAADDC00F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480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DC04-1975-4352-BD92-1F0C1909B7BB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E7E7-5B9B-421B-9213-26AAADDC0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25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DC04-1975-4352-BD92-1F0C1909B7BB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E7E7-5B9B-421B-9213-26AAADDC0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353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DC04-1975-4352-BD92-1F0C1909B7BB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E7E7-5B9B-421B-9213-26AAADDC0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626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DC04-1975-4352-BD92-1F0C1909B7BB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E7E7-5B9B-421B-9213-26AAADDC0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280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DC04-1975-4352-BD92-1F0C1909B7BB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E7E7-5B9B-421B-9213-26AAADDC00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93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DC04-1975-4352-BD92-1F0C1909B7BB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E7E7-5B9B-421B-9213-26AAADDC00F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90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501DC04-1975-4352-BD92-1F0C1909B7BB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E62E7E7-5B9B-421B-9213-26AAADDC00F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235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E962891-2919-3BE8-DB51-4896835CB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73" y="0"/>
            <a:ext cx="121479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969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FFF502-6B29-BBB0-5009-ED30CF2B0501}"/>
              </a:ext>
            </a:extLst>
          </p:cNvPr>
          <p:cNvSpPr txBox="1"/>
          <p:nvPr/>
        </p:nvSpPr>
        <p:spPr>
          <a:xfrm>
            <a:off x="658091" y="706582"/>
            <a:ext cx="27085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1. Listen.</a:t>
            </a:r>
            <a:endParaRPr lang="ru-RU" sz="4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24A4B8-3B36-51E1-8CF9-11DDBFE364E1}"/>
              </a:ext>
            </a:extLst>
          </p:cNvPr>
          <p:cNvSpPr txBox="1"/>
          <p:nvPr/>
        </p:nvSpPr>
        <p:spPr>
          <a:xfrm>
            <a:off x="658091" y="1476023"/>
            <a:ext cx="53062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2. Go to the door.</a:t>
            </a:r>
            <a:endParaRPr lang="ru-RU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AC4F80-21EA-85A7-CD05-284F3C48B3D7}"/>
              </a:ext>
            </a:extLst>
          </p:cNvPr>
          <p:cNvSpPr txBox="1"/>
          <p:nvPr/>
        </p:nvSpPr>
        <p:spPr>
          <a:xfrm>
            <a:off x="658091" y="2267911"/>
            <a:ext cx="434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3. Open the door.</a:t>
            </a:r>
            <a:endParaRPr lang="ru-RU" sz="4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3461DA-5359-956F-E323-1133683C6A5C}"/>
              </a:ext>
            </a:extLst>
          </p:cNvPr>
          <p:cNvSpPr txBox="1"/>
          <p:nvPr/>
        </p:nvSpPr>
        <p:spPr>
          <a:xfrm>
            <a:off x="581891" y="3037352"/>
            <a:ext cx="81326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4. There’s a little dog under a tree.</a:t>
            </a:r>
            <a:endParaRPr lang="ru-RU" sz="4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58AABB-452B-BE92-64BC-72A4CD14FB78}"/>
              </a:ext>
            </a:extLst>
          </p:cNvPr>
          <p:cNvSpPr txBox="1"/>
          <p:nvPr/>
        </p:nvSpPr>
        <p:spPr>
          <a:xfrm>
            <a:off x="581891" y="3829240"/>
            <a:ext cx="777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5. He’s cold. Pick him up.</a:t>
            </a:r>
            <a:endParaRPr lang="ru-RU" sz="4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FAC2D2-E59E-D776-BCC2-6B95D6A02D88}"/>
              </a:ext>
            </a:extLst>
          </p:cNvPr>
          <p:cNvSpPr txBox="1"/>
          <p:nvPr/>
        </p:nvSpPr>
        <p:spPr>
          <a:xfrm>
            <a:off x="581891" y="4621128"/>
            <a:ext cx="60336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6. Hug the little dog.</a:t>
            </a:r>
            <a:endParaRPr lang="ru-RU" sz="44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8E8726-E338-16D3-27B9-69F2B76F4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156" y="93968"/>
            <a:ext cx="2057687" cy="16099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161391E-6831-21B3-3B5C-6D1C39D81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4883" y="93968"/>
            <a:ext cx="1991003" cy="162900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88D6F37-8521-1EB8-2BA6-DC80F680D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9003" y="1297806"/>
            <a:ext cx="1962424" cy="162900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2964B62-2EA4-F276-739A-71FE262BA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0384" y="3284299"/>
            <a:ext cx="1952898" cy="159089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2D32EF2-E771-1E1C-302D-2DCB1E2EC6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9341" y="5121175"/>
            <a:ext cx="1991003" cy="160042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BC91F7F5-EE65-1074-3CCC-A80E412E8A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1805" y="5112411"/>
            <a:ext cx="1981477" cy="158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64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8E8726-E338-16D3-27B9-69F2B76F4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582" y="3074735"/>
            <a:ext cx="3318547" cy="259645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161391E-6831-21B3-3B5C-6D1C39D81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8003" y="190522"/>
            <a:ext cx="3185288" cy="260614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88D6F37-8521-1EB8-2BA6-DC80F680D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9480" y="3074735"/>
            <a:ext cx="3185288" cy="264409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2964B62-2EA4-F276-739A-71FE262BA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3138" y="190522"/>
            <a:ext cx="3185287" cy="2594844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2D32EF2-E771-1E1C-302D-2DCB1E2EC6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892" y="190522"/>
            <a:ext cx="3228110" cy="259484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BC91F7F5-EE65-1074-3CCC-A80E412E8A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862" y="3076348"/>
            <a:ext cx="3251369" cy="259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166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FFF502-6B29-BBB0-5009-ED30CF2B0501}"/>
              </a:ext>
            </a:extLst>
          </p:cNvPr>
          <p:cNvSpPr txBox="1"/>
          <p:nvPr/>
        </p:nvSpPr>
        <p:spPr>
          <a:xfrm>
            <a:off x="658091" y="706582"/>
            <a:ext cx="27085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1. Listen.</a:t>
            </a:r>
            <a:endParaRPr lang="ru-RU" sz="4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24A4B8-3B36-51E1-8CF9-11DDBFE364E1}"/>
              </a:ext>
            </a:extLst>
          </p:cNvPr>
          <p:cNvSpPr txBox="1"/>
          <p:nvPr/>
        </p:nvSpPr>
        <p:spPr>
          <a:xfrm>
            <a:off x="658091" y="1476023"/>
            <a:ext cx="53062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2. Go to the ______.</a:t>
            </a:r>
            <a:endParaRPr lang="ru-RU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AC4F80-21EA-85A7-CD05-284F3C48B3D7}"/>
              </a:ext>
            </a:extLst>
          </p:cNvPr>
          <p:cNvSpPr txBox="1"/>
          <p:nvPr/>
        </p:nvSpPr>
        <p:spPr>
          <a:xfrm>
            <a:off x="658091" y="2267911"/>
            <a:ext cx="434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3. Open the ____.</a:t>
            </a:r>
            <a:endParaRPr lang="ru-RU" sz="4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3461DA-5359-956F-E323-1133683C6A5C}"/>
              </a:ext>
            </a:extLst>
          </p:cNvPr>
          <p:cNvSpPr txBox="1"/>
          <p:nvPr/>
        </p:nvSpPr>
        <p:spPr>
          <a:xfrm>
            <a:off x="581891" y="3037352"/>
            <a:ext cx="81326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4. There’s a little ___ under a ____.</a:t>
            </a:r>
            <a:endParaRPr lang="ru-RU" sz="4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58AABB-452B-BE92-64BC-72A4CD14FB78}"/>
              </a:ext>
            </a:extLst>
          </p:cNvPr>
          <p:cNvSpPr txBox="1"/>
          <p:nvPr/>
        </p:nvSpPr>
        <p:spPr>
          <a:xfrm>
            <a:off x="581891" y="3829240"/>
            <a:ext cx="777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5. He’s ____. Pick him up.</a:t>
            </a:r>
            <a:endParaRPr lang="ru-RU" sz="4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FAC2D2-E59E-D776-BCC2-6B95D6A02D88}"/>
              </a:ext>
            </a:extLst>
          </p:cNvPr>
          <p:cNvSpPr txBox="1"/>
          <p:nvPr/>
        </p:nvSpPr>
        <p:spPr>
          <a:xfrm>
            <a:off x="581891" y="4621128"/>
            <a:ext cx="60336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6. Hug the _____ dog.</a:t>
            </a:r>
            <a:endParaRPr lang="ru-RU" sz="44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8E8726-E338-16D3-27B9-69F2B76F4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7134" y="3829240"/>
            <a:ext cx="2057687" cy="16099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161391E-6831-21B3-3B5C-6D1C39D81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633" y="1160190"/>
            <a:ext cx="1991003" cy="162900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88D6F37-8521-1EB8-2BA6-DC80F680D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4515" y="5068899"/>
            <a:ext cx="1962424" cy="162900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2964B62-2EA4-F276-739A-71FE262BA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2829" y="1681231"/>
            <a:ext cx="1952898" cy="159089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2D32EF2-E771-1E1C-302D-2DCB1E2EC6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9791" y="80808"/>
            <a:ext cx="1991003" cy="160042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BC91F7F5-EE65-1074-3CCC-A80E412E8A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48396" y="3272128"/>
            <a:ext cx="1981477" cy="158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301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82</Words>
  <Application>Microsoft Office PowerPoint</Application>
  <PresentationFormat>Широкоэкранный</PresentationFormat>
  <Paragraphs>12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Интеграл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2</cp:revision>
  <dcterms:created xsi:type="dcterms:W3CDTF">2023-01-07T18:42:52Z</dcterms:created>
  <dcterms:modified xsi:type="dcterms:W3CDTF">2023-01-09T12:03:17Z</dcterms:modified>
</cp:coreProperties>
</file>