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9" r:id="rId5"/>
    <p:sldId id="260" r:id="rId6"/>
    <p:sldId id="258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1234" y="19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885E2-A45E-4856-B03C-A5AC48FCB688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4EACE-3960-466E-A2F0-9F01058F5B6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885E2-A45E-4856-B03C-A5AC48FCB688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4EACE-3960-466E-A2F0-9F01058F5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885E2-A45E-4856-B03C-A5AC48FCB688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4EACE-3960-466E-A2F0-9F01058F5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885E2-A45E-4856-B03C-A5AC48FCB688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4EACE-3960-466E-A2F0-9F01058F5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885E2-A45E-4856-B03C-A5AC48FCB688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4EACE-3960-466E-A2F0-9F01058F5B6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885E2-A45E-4856-B03C-A5AC48FCB688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4EACE-3960-466E-A2F0-9F01058F5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885E2-A45E-4856-B03C-A5AC48FCB688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4EACE-3960-466E-A2F0-9F01058F5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885E2-A45E-4856-B03C-A5AC48FCB688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4EACE-3960-466E-A2F0-9F01058F5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885E2-A45E-4856-B03C-A5AC48FCB688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4EACE-3960-466E-A2F0-9F01058F5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885E2-A45E-4856-B03C-A5AC48FCB688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4EACE-3960-466E-A2F0-9F01058F5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885E2-A45E-4856-B03C-A5AC48FCB688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D04EACE-3960-466E-A2F0-9F01058F5B6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10885E2-A45E-4856-B03C-A5AC48FCB688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04EACE-3960-466E-A2F0-9F01058F5B6D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71480"/>
            <a:ext cx="7851648" cy="1500198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b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сад комбинированного вида  № 43 «Колобок»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571612"/>
            <a:ext cx="7854696" cy="207170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Презентация:  </a:t>
            </a:r>
            <a:r>
              <a:rPr lang="ru-RU" b="1" dirty="0" smtClean="0">
                <a:solidFill>
                  <a:srgbClr val="FF0000"/>
                </a:solidFill>
              </a:rPr>
              <a:t>ПРИРОДА  ДОНСКОГО  КРАЯ</a:t>
            </a:r>
          </a:p>
          <a:p>
            <a:pPr algn="ctr"/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Жанна Калиниченко\Desktop\d1630ab62071583b1d32e3173718b1fb-800x.jpg"/>
          <p:cNvPicPr>
            <a:picLocks noChangeAspect="1" noChangeArrowheads="1"/>
          </p:cNvPicPr>
          <p:nvPr/>
        </p:nvPicPr>
        <p:blipFill>
          <a:blip r:embed="rId2"/>
          <a:srcRect t="2500" r="2187" b="23750"/>
          <a:stretch>
            <a:fillRect/>
          </a:stretch>
        </p:blipFill>
        <p:spPr bwMode="auto">
          <a:xfrm>
            <a:off x="1928794" y="2143116"/>
            <a:ext cx="4722959" cy="2670820"/>
          </a:xfrm>
          <a:prstGeom prst="rect">
            <a:avLst/>
          </a:prstGeom>
          <a:ln w="57150" cap="sq">
            <a:solidFill>
              <a:srgbClr val="FF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71472" y="5000636"/>
            <a:ext cx="8286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 smtClean="0">
                <a:solidFill>
                  <a:srgbClr val="002060"/>
                </a:solidFill>
                <a:latin typeface="Cambria" pitchFamily="18" charset="0"/>
              </a:rPr>
              <a:t>Выполнила:       воспитатель Калиниченко Ж. Г.</a:t>
            </a:r>
          </a:p>
          <a:p>
            <a:endParaRPr lang="ru-RU" b="1" dirty="0">
              <a:solidFill>
                <a:srgbClr val="002060"/>
              </a:solidFill>
              <a:latin typeface="Cambria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5786454"/>
            <a:ext cx="17897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 Белая Калитва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Жанна Калиниченко\Desktop\d5174e53d14b1bed395f82ddcd29a3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71546"/>
            <a:ext cx="3905240" cy="2598844"/>
          </a:xfrm>
          <a:prstGeom prst="rect">
            <a:avLst/>
          </a:prstGeom>
          <a:noFill/>
        </p:spPr>
      </p:pic>
      <p:pic>
        <p:nvPicPr>
          <p:cNvPr id="10243" name="Picture 3" descr="C:\Users\Жанна Калиниченко\Desktop\1646785002_32-pibig-info-p-lekarstvennie-rasteniya-stavropolskogo-kra-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071546"/>
            <a:ext cx="3917023" cy="2614613"/>
          </a:xfrm>
          <a:prstGeom prst="rect">
            <a:avLst/>
          </a:prstGeom>
          <a:noFill/>
        </p:spPr>
      </p:pic>
      <p:pic>
        <p:nvPicPr>
          <p:cNvPr id="10244" name="Picture 4" descr="C:\Users\Жанна Калиниченко\Desktop\1638090048_117-pro-dachnikov-com-p-kovil-foto-rasteniya-foto-142.jpg"/>
          <p:cNvPicPr>
            <a:picLocks noChangeAspect="1" noChangeArrowheads="1"/>
          </p:cNvPicPr>
          <p:nvPr/>
        </p:nvPicPr>
        <p:blipFill>
          <a:blip r:embed="rId4" cstate="print"/>
          <a:srcRect r="10627"/>
          <a:stretch>
            <a:fillRect/>
          </a:stretch>
        </p:blipFill>
        <p:spPr bwMode="auto">
          <a:xfrm>
            <a:off x="285720" y="4000504"/>
            <a:ext cx="3857652" cy="2425693"/>
          </a:xfrm>
          <a:prstGeom prst="rect">
            <a:avLst/>
          </a:prstGeom>
          <a:noFill/>
        </p:spPr>
      </p:pic>
      <p:pic>
        <p:nvPicPr>
          <p:cNvPr id="10245" name="Picture 5" descr="C:\Users\Жанна Калиниченко\Desktop\fQq7vUQUZendzafwvHbEfw.jf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857628"/>
            <a:ext cx="3944934" cy="26202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Жанна Калиниченко\Desktop\1647169205_43-vsegda-pomnim-com-p-reka-kalitva-foto-46.jpg"/>
          <p:cNvPicPr>
            <a:picLocks noChangeAspect="1" noChangeArrowheads="1"/>
          </p:cNvPicPr>
          <p:nvPr/>
        </p:nvPicPr>
        <p:blipFill>
          <a:blip r:embed="rId2" cstate="print"/>
          <a:srcRect t="5000" r="5247"/>
          <a:stretch>
            <a:fillRect/>
          </a:stretch>
        </p:blipFill>
        <p:spPr bwMode="auto">
          <a:xfrm>
            <a:off x="214282" y="695826"/>
            <a:ext cx="4000528" cy="2200797"/>
          </a:xfrm>
          <a:prstGeom prst="rect">
            <a:avLst/>
          </a:prstGeom>
          <a:noFill/>
        </p:spPr>
      </p:pic>
      <p:pic>
        <p:nvPicPr>
          <p:cNvPr id="11267" name="Picture 3" descr="C:\Users\Жанна Калиниченко\Desktop\XhBocMq0ke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642919"/>
            <a:ext cx="3524247" cy="2349498"/>
          </a:xfrm>
          <a:prstGeom prst="rect">
            <a:avLst/>
          </a:prstGeom>
          <a:noFill/>
        </p:spPr>
      </p:pic>
      <p:pic>
        <p:nvPicPr>
          <p:cNvPr id="11268" name="Picture 4" descr="C:\Users\Жанна Калиниченко\Desktop\b27a475944af1b0058bb5c680f1a9ed9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5" y="3524497"/>
            <a:ext cx="4071966" cy="2715970"/>
          </a:xfrm>
          <a:prstGeom prst="rect">
            <a:avLst/>
          </a:prstGeom>
          <a:noFill/>
        </p:spPr>
      </p:pic>
      <p:pic>
        <p:nvPicPr>
          <p:cNvPr id="11269" name="Picture 5" descr="C:\Users\Жанна Калиниченко\Desktop\1647169197_9-vsegda-pomnim-com-p-reka-kalitva-foto-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3" y="3571876"/>
            <a:ext cx="3833811" cy="25558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Жанна Калиниченко\Desktop\pIqYY_7xv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7" y="714356"/>
            <a:ext cx="3964809" cy="2643206"/>
          </a:xfrm>
          <a:prstGeom prst="rect">
            <a:avLst/>
          </a:prstGeom>
          <a:noFill/>
        </p:spPr>
      </p:pic>
      <p:pic>
        <p:nvPicPr>
          <p:cNvPr id="12291" name="Picture 3" descr="C:\Users\Жанна Калиниченко\Desktop\ff8339896b4f651889ced299923ae4e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6126" y="714356"/>
            <a:ext cx="3855768" cy="2571767"/>
          </a:xfrm>
          <a:prstGeom prst="rect">
            <a:avLst/>
          </a:prstGeom>
          <a:noFill/>
        </p:spPr>
      </p:pic>
      <p:pic>
        <p:nvPicPr>
          <p:cNvPr id="12292" name="Picture 4" descr="C:\Users\Жанна Калиниченко\Desktop\1637185709_75-krot-info-p-avilovi-gori-belaya-kalitva-gori-krasivo-f-8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685544"/>
            <a:ext cx="3929090" cy="2621595"/>
          </a:xfrm>
          <a:prstGeom prst="rect">
            <a:avLst/>
          </a:prstGeom>
          <a:noFill/>
        </p:spPr>
      </p:pic>
      <p:pic>
        <p:nvPicPr>
          <p:cNvPr id="12293" name="Picture 5" descr="C:\Users\Жанна Калиниченко\Desktop\origina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3" y="3714753"/>
            <a:ext cx="3946201" cy="26290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Жанна Калиниченко\Desktop\original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4087824" cy="2744682"/>
          </a:xfrm>
          <a:prstGeom prst="rect">
            <a:avLst/>
          </a:prstGeom>
          <a:noFill/>
        </p:spPr>
      </p:pic>
      <p:pic>
        <p:nvPicPr>
          <p:cNvPr id="13315" name="Picture 3" descr="C:\Users\Жанна Калиниченко\Desktop\original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500042"/>
            <a:ext cx="4285544" cy="2827346"/>
          </a:xfrm>
          <a:prstGeom prst="rect">
            <a:avLst/>
          </a:prstGeom>
          <a:noFill/>
        </p:spPr>
      </p:pic>
      <p:pic>
        <p:nvPicPr>
          <p:cNvPr id="13316" name="Picture 4" descr="C:\Users\Жанна Калиниченко\Desktop\1637185679_67-krot-info-p-avilovi-gori-belaya-kalitva-gori-krasivo-f-77.jpg"/>
          <p:cNvPicPr>
            <a:picLocks noChangeAspect="1" noChangeArrowheads="1"/>
          </p:cNvPicPr>
          <p:nvPr/>
        </p:nvPicPr>
        <p:blipFill>
          <a:blip r:embed="rId4" cstate="print"/>
          <a:srcRect b="13564"/>
          <a:stretch>
            <a:fillRect/>
          </a:stretch>
        </p:blipFill>
        <p:spPr bwMode="auto">
          <a:xfrm>
            <a:off x="214282" y="3714752"/>
            <a:ext cx="3967122" cy="2571768"/>
          </a:xfrm>
          <a:prstGeom prst="rect">
            <a:avLst/>
          </a:prstGeom>
          <a:noFill/>
        </p:spPr>
      </p:pic>
      <p:pic>
        <p:nvPicPr>
          <p:cNvPr id="13317" name="Picture 5" descr="C:\Users\Жанна Калиниченко\Desktop\a766b2546863a9d24085549b5fa30cbd.jpeg"/>
          <p:cNvPicPr>
            <a:picLocks noChangeAspect="1" noChangeArrowheads="1"/>
          </p:cNvPicPr>
          <p:nvPr/>
        </p:nvPicPr>
        <p:blipFill>
          <a:blip r:embed="rId5"/>
          <a:srcRect t="9404" b="3910"/>
          <a:stretch>
            <a:fillRect/>
          </a:stretch>
        </p:blipFill>
        <p:spPr bwMode="auto">
          <a:xfrm>
            <a:off x="4714876" y="3786190"/>
            <a:ext cx="4272392" cy="2486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Жанна Калиниченко\Desktop\538915_1140x8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3759376" cy="2817814"/>
          </a:xfrm>
          <a:prstGeom prst="rect">
            <a:avLst/>
          </a:prstGeom>
          <a:noFill/>
        </p:spPr>
      </p:pic>
      <p:pic>
        <p:nvPicPr>
          <p:cNvPr id="14339" name="Picture 3" descr="C:\Users\Жанна Калиниченко\Desktop\1938369637_huge.jpg"/>
          <p:cNvPicPr>
            <a:picLocks noChangeAspect="1" noChangeArrowheads="1"/>
          </p:cNvPicPr>
          <p:nvPr/>
        </p:nvPicPr>
        <p:blipFill>
          <a:blip r:embed="rId3"/>
          <a:srcRect b="5000"/>
          <a:stretch>
            <a:fillRect/>
          </a:stretch>
        </p:blipFill>
        <p:spPr bwMode="auto">
          <a:xfrm>
            <a:off x="4500562" y="714356"/>
            <a:ext cx="4333859" cy="2766302"/>
          </a:xfrm>
          <a:prstGeom prst="rect">
            <a:avLst/>
          </a:prstGeom>
          <a:noFill/>
        </p:spPr>
      </p:pic>
      <p:pic>
        <p:nvPicPr>
          <p:cNvPr id="14340" name="Picture 4" descr="C:\Users\Жанна Калиниченко\Desktop\belaya-kalitva-9036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929066"/>
            <a:ext cx="4026259" cy="2667396"/>
          </a:xfrm>
          <a:prstGeom prst="rect">
            <a:avLst/>
          </a:prstGeom>
          <a:noFill/>
        </p:spPr>
      </p:pic>
      <p:pic>
        <p:nvPicPr>
          <p:cNvPr id="14341" name="Picture 5" descr="C:\Users\Жанна Калиниченко\Desktop\1200px-Белая_Калитва_Свято-Введенский_храм_12_октября_2017_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875486"/>
            <a:ext cx="3595686" cy="26967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Жанна Калиниченко\Desktop\6242e5f6de79bf8e1f209adb9770acfc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714356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Жанна Калиниченко\Desktop\rasteniyakrasnoiknigi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612914"/>
            <a:ext cx="8302652" cy="6060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Жанна Калиниченко\Desktop\f3ff502eaf2f2ab1f5d39bd79e48360a-800x.jpg"/>
          <p:cNvPicPr>
            <a:picLocks noChangeAspect="1" noChangeArrowheads="1"/>
          </p:cNvPicPr>
          <p:nvPr/>
        </p:nvPicPr>
        <p:blipFill>
          <a:blip r:embed="rId2"/>
          <a:srcRect l="5937" t="5000" r="4062" b="6250"/>
          <a:stretch>
            <a:fillRect/>
          </a:stretch>
        </p:blipFill>
        <p:spPr bwMode="auto">
          <a:xfrm>
            <a:off x="924637" y="857232"/>
            <a:ext cx="7823971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Жанна Калиниченко\Desktop\img1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23" y="482182"/>
            <a:ext cx="8120119" cy="6090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Жанна Калиниченко\Desktop\4d69d43c60ebd365f112a7546acaff5d-800x.jpg"/>
          <p:cNvPicPr>
            <a:picLocks noChangeAspect="1" noChangeArrowheads="1"/>
          </p:cNvPicPr>
          <p:nvPr/>
        </p:nvPicPr>
        <p:blipFill>
          <a:blip r:embed="rId2"/>
          <a:srcRect t="11111"/>
          <a:stretch>
            <a:fillRect/>
          </a:stretch>
        </p:blipFill>
        <p:spPr bwMode="auto">
          <a:xfrm>
            <a:off x="428596" y="714356"/>
            <a:ext cx="8358246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Жанна Калиниченко\Desktop\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750074"/>
            <a:ext cx="7477177" cy="56078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Жанна Калиниченко\Desktop\img0 (1).jpg"/>
          <p:cNvPicPr>
            <a:picLocks noChangeAspect="1" noChangeArrowheads="1"/>
          </p:cNvPicPr>
          <p:nvPr/>
        </p:nvPicPr>
        <p:blipFill>
          <a:blip r:embed="rId2"/>
          <a:srcRect l="1654" r="3217"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Жанна Калиниченко\Desktop\c5eda5a87532f9b042ff0c8950a06cf7-800x.jpg"/>
          <p:cNvPicPr>
            <a:picLocks noChangeAspect="1" noChangeArrowheads="1"/>
          </p:cNvPicPr>
          <p:nvPr/>
        </p:nvPicPr>
        <p:blipFill>
          <a:blip r:embed="rId2"/>
          <a:srcRect l="2187" t="2500" r="2187" b="2500"/>
          <a:stretch>
            <a:fillRect/>
          </a:stretch>
        </p:blipFill>
        <p:spPr bwMode="auto">
          <a:xfrm>
            <a:off x="928661" y="714356"/>
            <a:ext cx="7670185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Жанна Калиниченко\Desktop\11.jfif"/>
          <p:cNvPicPr>
            <a:picLocks noChangeAspect="1" noChangeArrowheads="1"/>
          </p:cNvPicPr>
          <p:nvPr/>
        </p:nvPicPr>
        <p:blipFill>
          <a:blip r:embed="rId2"/>
          <a:srcRect l="2539" t="4687" r="12207" b="3125"/>
          <a:stretch>
            <a:fillRect/>
          </a:stretch>
        </p:blipFill>
        <p:spPr bwMode="auto">
          <a:xfrm>
            <a:off x="244552" y="662066"/>
            <a:ext cx="8542290" cy="5553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Жанна Калиниченко\Desktop\341de625add758e7712c0fbfaf8920be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642918"/>
            <a:ext cx="7143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Поверхность нашего Донского края – это бескрайние поля, холмистые равнины, степь и реки.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C:\Users\Жанна Калиниченко\Desktop\c66bf9899dfed6a970fd18af2418fcf1-800x.jpg"/>
          <p:cNvPicPr>
            <a:picLocks noChangeAspect="1" noChangeArrowheads="1"/>
          </p:cNvPicPr>
          <p:nvPr/>
        </p:nvPicPr>
        <p:blipFill>
          <a:blip r:embed="rId2"/>
          <a:srcRect l="3125" t="8750" r="4062" b="7500"/>
          <a:stretch>
            <a:fillRect/>
          </a:stretch>
        </p:blipFill>
        <p:spPr bwMode="auto">
          <a:xfrm>
            <a:off x="714348" y="1327713"/>
            <a:ext cx="7643866" cy="51731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Жанна Калиниченко\Desktop\img2.jpg"/>
          <p:cNvPicPr>
            <a:picLocks noChangeAspect="1" noChangeArrowheads="1"/>
          </p:cNvPicPr>
          <p:nvPr/>
        </p:nvPicPr>
        <p:blipFill>
          <a:blip r:embed="rId2"/>
          <a:srcRect t="6250" r="3125" b="3125"/>
          <a:stretch>
            <a:fillRect/>
          </a:stretch>
        </p:blipFill>
        <p:spPr bwMode="auto">
          <a:xfrm>
            <a:off x="439271" y="857232"/>
            <a:ext cx="8133257" cy="57064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Жанна Калиниченко\Desktop\kupiti-fungicid-retengo_94ec98c5ef57487_800x600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4065392" cy="2484971"/>
          </a:xfrm>
          <a:prstGeom prst="rect">
            <a:avLst/>
          </a:prstGeom>
          <a:noFill/>
        </p:spPr>
      </p:pic>
      <p:pic>
        <p:nvPicPr>
          <p:cNvPr id="9219" name="Picture 3" descr="C:\Users\Жанна Калиниченко\Desktop\628395c4c07f7063968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861332"/>
            <a:ext cx="3857652" cy="2582529"/>
          </a:xfrm>
          <a:prstGeom prst="rect">
            <a:avLst/>
          </a:prstGeom>
          <a:noFill/>
        </p:spPr>
      </p:pic>
      <p:pic>
        <p:nvPicPr>
          <p:cNvPr id="9220" name="Picture 4" descr="C:\Users\Жанна Калиниченко\Desktop\pic.jf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929066"/>
            <a:ext cx="3874823" cy="2263331"/>
          </a:xfrm>
          <a:prstGeom prst="rect">
            <a:avLst/>
          </a:prstGeom>
          <a:noFill/>
        </p:spPr>
      </p:pic>
      <p:pic>
        <p:nvPicPr>
          <p:cNvPr id="9221" name="Picture 5" descr="C:\Users\Жанна Калиниченко\Desktop\1624502421_27-oir_mobi-p-donskie-polya-priroda-krasivo-foto-29.jpg"/>
          <p:cNvPicPr>
            <a:picLocks noChangeAspect="1" noChangeArrowheads="1"/>
          </p:cNvPicPr>
          <p:nvPr/>
        </p:nvPicPr>
        <p:blipFill>
          <a:blip r:embed="rId5"/>
          <a:srcRect t="15012"/>
          <a:stretch>
            <a:fillRect/>
          </a:stretch>
        </p:blipFill>
        <p:spPr bwMode="auto">
          <a:xfrm>
            <a:off x="4786314" y="3926238"/>
            <a:ext cx="3865734" cy="22888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100</TotalTime>
  <Words>38</Words>
  <Application>Microsoft Office PowerPoint</Application>
  <PresentationFormat>Экран (4:3)</PresentationFormat>
  <Paragraphs>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Муниципальное бюджетное дошкольное образовательное учреждение детский сад комбинированного вида  № 43 «Колобок»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детский сад комбинированного вида  № 43 «Колобок»</dc:title>
  <dc:creator>Жанна Калиниченко</dc:creator>
  <cp:lastModifiedBy>Жанна Калиниченко</cp:lastModifiedBy>
  <cp:revision>17</cp:revision>
  <dcterms:created xsi:type="dcterms:W3CDTF">2023-07-13T18:00:55Z</dcterms:created>
  <dcterms:modified xsi:type="dcterms:W3CDTF">2023-07-13T19:41:49Z</dcterms:modified>
</cp:coreProperties>
</file>