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7" r:id="rId11"/>
    <p:sldId id="264" r:id="rId12"/>
    <p:sldId id="265" r:id="rId13"/>
    <p:sldId id="266" r:id="rId14"/>
    <p:sldId id="269" r:id="rId15"/>
    <p:sldId id="270" r:id="rId16"/>
    <p:sldId id="271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7BF460-229B-4BA3-8A09-62003D3D697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807D2-6386-4291-A27D-7B4733EBCC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524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5807D2-6386-4291-A27D-7B4733EBCCC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966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4CB5-AE02-4EEA-BEFA-B23713C906F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3A3A-5039-4636-B9C9-59E884661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00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4CB5-AE02-4EEA-BEFA-B23713C906F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3A3A-5039-4636-B9C9-59E884661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660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4CB5-AE02-4EEA-BEFA-B23713C906F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3A3A-5039-4636-B9C9-59E8846619D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7941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4CB5-AE02-4EEA-BEFA-B23713C906F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3A3A-5039-4636-B9C9-59E884661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363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4CB5-AE02-4EEA-BEFA-B23713C906F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3A3A-5039-4636-B9C9-59E8846619D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98759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4CB5-AE02-4EEA-BEFA-B23713C906F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3A3A-5039-4636-B9C9-59E884661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94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4CB5-AE02-4EEA-BEFA-B23713C906F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3A3A-5039-4636-B9C9-59E884661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146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4CB5-AE02-4EEA-BEFA-B23713C906F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3A3A-5039-4636-B9C9-59E884661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511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4CB5-AE02-4EEA-BEFA-B23713C906F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3A3A-5039-4636-B9C9-59E884661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140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4CB5-AE02-4EEA-BEFA-B23713C906F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3A3A-5039-4636-B9C9-59E884661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263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4CB5-AE02-4EEA-BEFA-B23713C906F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3A3A-5039-4636-B9C9-59E884661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54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4CB5-AE02-4EEA-BEFA-B23713C906F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3A3A-5039-4636-B9C9-59E884661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4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4CB5-AE02-4EEA-BEFA-B23713C906F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3A3A-5039-4636-B9C9-59E884661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223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4CB5-AE02-4EEA-BEFA-B23713C906F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3A3A-5039-4636-B9C9-59E884661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23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4CB5-AE02-4EEA-BEFA-B23713C906F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3A3A-5039-4636-B9C9-59E884661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48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4CB5-AE02-4EEA-BEFA-B23713C906F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3A3A-5039-4636-B9C9-59E884661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734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24CB5-AE02-4EEA-BEFA-B23713C906F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87D3A3A-5039-4636-B9C9-59E884661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99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  <p:sldLayoutId id="2147483772" r:id="rId15"/>
    <p:sldLayoutId id="214748377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179DE42-5613-4B35-A1E6-6CCBAA13C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898B32-3891-4C3A-8F58-C5969D2E9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E4806D-B8F9-4679-A68A-9BD21C01A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23">
            <a:extLst>
              <a:ext uri="{FF2B5EF4-FFF2-40B4-BE49-F238E27FC236}">
                <a16:creationId xmlns:a16="http://schemas.microsoft.com/office/drawing/2014/main" id="{52FB45E9-914E-4471-AC87-E475CD517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C310626D-5743-49D4-8F7D-88C4F8F05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3C195FC1-B568-4C72-9902-34CB35DDD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id="{EF2BDF77-362C-43F0-8CBB-A969EC2AE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4BE96B01-3929-432D-B8C2-ADBCB74C2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A6FCDE6-CDE2-4C51-B18E-A95CFB679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2AFAD1-CA17-420F-B1F6-1E85E50D6A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9656" y="1020871"/>
            <a:ext cx="10620240" cy="2849671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4700" b="1" dirty="0">
                <a:solidFill>
                  <a:srgbClr val="FFFFFF"/>
                </a:solidFill>
              </a:rPr>
              <a:t>МАТЕМАТИЧЕСКАЯ ГРАМОТНОСТЬ НА УРОКАХ ИСТОРИИ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B384C9B-CD85-4532-A1D9-CB59E88311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18470" y="5059368"/>
            <a:ext cx="4763558" cy="118610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FFFF">
                    <a:alpha val="7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и обществознания:</a:t>
            </a:r>
          </a:p>
          <a:p>
            <a:r>
              <a:rPr lang="ru-RU" sz="2400" dirty="0">
                <a:solidFill>
                  <a:srgbClr val="FFFFFF">
                    <a:alpha val="7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Сорокина Людмила Николаевна</a:t>
            </a:r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9D2E8756-2465-473A-BA2A-2DB1D6224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062562" y="3271487"/>
            <a:ext cx="220660" cy="186439"/>
          </a:xfrm>
          <a:prstGeom prst="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5844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A46EB9-F6BC-4DD5-AC3A-06F1EA00D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cc3/0004eec2-5a78b1d2/img9.jpg">
            <a:extLst>
              <a:ext uri="{FF2B5EF4-FFF2-40B4-BE49-F238E27FC236}">
                <a16:creationId xmlns:a16="http://schemas.microsoft.com/office/drawing/2014/main" id="{EEF48CF5-EBCA-44F2-A840-F87927DCDC1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70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636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4170CE-D7A1-4D94-9EA6-6DD2C7552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Египетский треугольник</a:t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4D55D3-C5D0-4766-A651-2BE4A502E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391507"/>
            <a:ext cx="8596668" cy="3649855"/>
          </a:xfrm>
        </p:spPr>
        <p:txBody>
          <a:bodyPr/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Египетский треугольник с точным соотношением сторон 3:4:5 являлся популярным для построения прямых углов землемерами и архитекторами примерно 2,5 века. И сегодня иногда случается применять данную методику, если нет под рукой необходимых инструментов, чтобы получить прямые углы.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531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C8CDA3-E10C-4B8C-A66B-F94B705F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5.infourok.ru/uploads/ex/0834/000cecfb-a6c96a19/2/img9.jpg">
            <a:extLst>
              <a:ext uri="{FF2B5EF4-FFF2-40B4-BE49-F238E27FC236}">
                <a16:creationId xmlns:a16="http://schemas.microsoft.com/office/drawing/2014/main" id="{D92288AE-3EF5-47BC-9ACC-88B041149BB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695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0875C2-F993-4B74-94FD-76BD3A86F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 лет в истории. Решение задач учащимися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3E6440-4D56-497A-98FE-CA86F1D55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86597"/>
            <a:ext cx="8596668" cy="507140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уроке, посвященном счету лет в истории. Мы познакомились с лентой времени и решали задачи.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вспомним ленту времени, изобразим ее на доске и попробуем решить задачки.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движется слева направо. Все, что расположено левее выбранной точки, происходило раньше. Поперечной разделительной чертой отмечено начало нашей эры. Справа — наша эра. Здесь годы исчисляются слева направо, т. е. один за другим: 1, 2, 3 и так до ны­нешнего года. По левую сторону разделительной черты — период до нашей эры. Здесь время движется как бы в обратную сторону. Ближай­шим годом к рубежу нашей эры будет 1 г. до н. э. За ним, левее, будет 2 г. до н. э., затем — 3 г. до н. э. и т. д. Заметим, что нулевой год отсутствует.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05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97BFC8-FE2F-473D-8A24-48BF6FC8E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zovknig.ru/wp-content/uploads/4/d/7/4d7d33997e190ca37f08cc3a525db222.jpeg">
            <a:extLst>
              <a:ext uri="{FF2B5EF4-FFF2-40B4-BE49-F238E27FC236}">
                <a16:creationId xmlns:a16="http://schemas.microsoft.com/office/drawing/2014/main" id="{E92A7BDF-4253-47E2-B034-B34D5FA71B4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953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B7F89B-D44C-454D-B7B0-CE50F2F49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5191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 учащихся</a:t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46CE82-5628-412A-A0C9-915E48AB2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34905"/>
            <a:ext cx="8596668" cy="4606457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 Пирамида Хеопса была построена в 2600 г. до н. э. Сколько лет назад произошло это событие?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Вычисления сделайте письменно, отметьте даты на ленте времени.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2600+2022=4622 год назад.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Какой год был раньше – 17 г. до н.э. или 63 г. н.э.? Насколько раньше? Отметьте даты на ленте времени, вычисления сделайте письменно.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г. до н.э. 63+17=80. На 80 лет раньше.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4171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649682-BC76-4F47-89A2-DFFDA8EA6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0B0585-5A61-4E08-BB5E-9608879A8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показывает опыт, благодаря использованию данных приемов у детей формируется стойкий интерес к предмету, всегда присутствует мотивация на уроке, осуществляется активная творческая познавательная деятельность и, как следствие, достигаются планируемые результаты обучения.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9855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6178AD-020A-4A15-AA7E-10C6E3EF1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160 картинок &amp;quot;Спасибо за внимание!&amp;quot; для конца презентации.">
            <a:extLst>
              <a:ext uri="{FF2B5EF4-FFF2-40B4-BE49-F238E27FC236}">
                <a16:creationId xmlns:a16="http://schemas.microsoft.com/office/drawing/2014/main" id="{3ECB5FE8-8F7C-4FB4-BFD7-73044D3D45E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88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F3F59-5118-4463-AE3C-CB6A8726D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82880"/>
            <a:ext cx="8596668" cy="70338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Метапредметный подход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F1CC81-BEE7-4A59-965F-E27A309D4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886265"/>
            <a:ext cx="8596668" cy="5155097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требования к результатам обучающихся вызывают необходимость в изменении содержания обучения на основе принципов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 условия достижения высокого качества образования.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состоит в обучении школьников общим приемам, техникам, схемам, образцам мыслительной работы, которые «лежат» над предметами, поверх предметов, но которые воспроизводятся при работе с любым предметным материалом.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Метапредметный подход вбирает в себя лучшие дидактико-методические образцы развития предметной формы знания и при этом открывает новые перспективы.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3547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E356D7-B9FE-4167-B080-E3C51AB59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1581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метапредметных УУД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1AB39B-1A6D-4C49-B9C9-3000608A8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66092"/>
            <a:ext cx="8596668" cy="4775270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речь идет о предмете «Математика», наблюдение за числами, или еще конкретней – наблюдение чисел, является математической предметной деятельностью. В этом случае результаты наблюдения будут относиться к предмету «Математика». Если же результаты наблюдения за числами будут выходить за рамки данного предмета, то это и будут метапредметные результаты.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за числами и использование других математических приемов при изучении истории – один из множества способов «обновления» урока истории в целях формирования метапредметных УУД.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4471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52AB15-5C2F-4490-BBFD-D9B2E8CD5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756" y="506438"/>
            <a:ext cx="8596667" cy="10832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Целесообразность применения математических приемов при изучении истории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C07E04-8842-470A-ACB2-08625730C7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011680"/>
            <a:ext cx="8596668" cy="4656405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упорядочению и систематизации имеющихся и вновь приобретаемых знаний по истории;</a:t>
            </a:r>
          </a:p>
          <a:p>
            <a:pPr algn="just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развитию логического мышления учащихся;</a:t>
            </a:r>
          </a:p>
          <a:p>
            <a:pPr algn="just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развитию их творческих способностей: в ходе выполнения заданий создается новый «продукт» – новое структурированное знание;</a:t>
            </a:r>
          </a:p>
          <a:p>
            <a:pPr algn="just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формированию и поддержанию интереса к предмету. Интерес – один из важнейших мотивов любой деятельности, а использование математических приемов на уроке, далеком от математики, создает ситуацию познавательного парадокса, что стимулирует интерес к предмету;</a:t>
            </a:r>
          </a:p>
          <a:p>
            <a:pPr algn="just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повышению эффективности обучения истории;</a:t>
            </a:r>
          </a:p>
          <a:p>
            <a:pPr algn="just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улучшению успеваемости учащихся.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2678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76750E-C73F-407E-8A17-5E60E7A60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731520"/>
            <a:ext cx="8596668" cy="8440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 результаты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7542F9-B448-478E-AA87-CEC67DBB5A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78634"/>
            <a:ext cx="8596668" cy="513470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элементов математики на уроках истории способствует формированию на предметном историческом содержании метапредметных умений: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познавательных: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нового учебного материала в том числе с использованием видеоуроков РЭШ, выделение и формулирование познавательной цели, поиск и выделение необходимой информации, структурирование знаний по определенным критериям, постановка и формулирование проблемы, анализ исторических событий, сравнение, установление причинно-следственных связей, построение логической цепи рассуждений;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коммуникативных: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(происходит взаимодействие учащихся в процессе выполнения заданий);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регулятивных: (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ставят цели своей работы, определяют способы их достижения, соотносят полученный результат с целью) универсальные учебные действия.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2482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8AECDD-F49A-48E2-BFAD-DBBA17B0F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«Древний Египет»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класс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E8724F-F1AA-493E-9CEC-3DE6F68AD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5497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Осмысление учащимися значения математики в изучении истории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обучающие: способствовать обобщению и закреплению знаний и Древнем Египте, счете лет по ленте времени;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 способствовать развитию учебных умений и мыслительных операций, умению ставить цели и выбирать план действий;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 способствовать развитию работать совместно друг с другом, принимать чужое мнение и аргументировать своё, коммуникативной компетентности учащихся.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6243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7C5FA6-076D-497A-A968-8EB9B1B34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Меры длины древних египтян</a:t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519364-6C2E-4AB6-817B-5000871929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94228"/>
            <a:ext cx="8596668" cy="474713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Царица наук – математика. Наш предмет «история» тоже связан с этой наукой.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изучили Древнеегипетское государство. А древним египтянам было без нее не обойтись. Математика  использовалась в астрономии, мореплавании, землемерии, при строительстве зданий, плотин, каналов и военных укреплений.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 многие другие народы, в качестве мер длины египтяне использовали части человеческого тела.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мерой длины у египтян служил локоть – 52,3 см.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Локоть «делился» на 6 ладоней, ладонь — на 4 пальца.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есть, локоть «состоял» из 24 пальцев.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140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90661E-1ECA-4E0B-8B2E-5F9936F38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c.pics.livejournal.com/carmelist/4291139/1413626/1413626_original.jpg">
            <a:extLst>
              <a:ext uri="{FF2B5EF4-FFF2-40B4-BE49-F238E27FC236}">
                <a16:creationId xmlns:a16="http://schemas.microsoft.com/office/drawing/2014/main" id="{E27AFE9F-8F22-40BF-9D09-8F9C8F841BF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6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145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D09D1A-782F-4E96-8C75-60FAE8F55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18049"/>
            <a:ext cx="8596668" cy="1427871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Измерения в древнем Египте</a:t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002C66-19CF-4BDA-857D-327A7E8490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900332"/>
            <a:ext cx="8596668" cy="5739619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начинать строить что-то, строителям необходимо знать площадь участка, отведенного под застройку. Для этого древние египтяне использовали особый треугольник, у которого были фиксированные длины сторон.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Проводили замеры особые специалисты, которых называли "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натягивателями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веревки". Они брали длинную веревку, которую делили узелками (расстояние между ними было равным одному локтю фараона) на 12 частей, а концы ее связывали.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направлении север-юг строители ставили 2 колышка на расстоянии 4 частей, отмеченных на веревке. Затем при помощи 3-го колышка натягивали ее таким образом, чтобы образовался треугольник, у которого одна сторона имела 3 части, другая - 4, а третья - 5.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итоге получался прямоугольный треугольник, площадь которого брали за образец, если пользовались одной и той же веревкой.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956499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764</Words>
  <Application>Microsoft Office PowerPoint</Application>
  <PresentationFormat>Широкоэкранный</PresentationFormat>
  <Paragraphs>52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Trebuchet MS</vt:lpstr>
      <vt:lpstr>Wingdings 3</vt:lpstr>
      <vt:lpstr>Аспект</vt:lpstr>
      <vt:lpstr>МАТЕМАТИЧЕСКАЯ ГРАМОТНОСТЬ НА УРОКАХ ИСТОРИИ </vt:lpstr>
      <vt:lpstr>Метапредметный подход</vt:lpstr>
      <vt:lpstr>Формирование метапредметных УУД</vt:lpstr>
      <vt:lpstr>Целесообразность применения математических приемов при изучении истории </vt:lpstr>
      <vt:lpstr>Метапредметные результаты</vt:lpstr>
      <vt:lpstr>«Древний Египет» 5 класс </vt:lpstr>
      <vt:lpstr> Меры длины древних египтян </vt:lpstr>
      <vt:lpstr>Презентация PowerPoint</vt:lpstr>
      <vt:lpstr>Измерения в древнем Египте </vt:lpstr>
      <vt:lpstr>Презентация PowerPoint</vt:lpstr>
      <vt:lpstr>Египетский треугольник </vt:lpstr>
      <vt:lpstr>Презентация PowerPoint</vt:lpstr>
      <vt:lpstr> Счет лет в истории. Решение задач учащимися </vt:lpstr>
      <vt:lpstr>Презентация PowerPoint</vt:lpstr>
      <vt:lpstr>Практическая работа учащихся 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ГРАМОТНОСТЬ НА УРОКАХ ИСТОРИИ И ОБЩЕСТВОЗНАНИЯ</dc:title>
  <dc:creator>ЛЮДМИЛА</dc:creator>
  <cp:lastModifiedBy>ЛЮДМИЛА</cp:lastModifiedBy>
  <cp:revision>25</cp:revision>
  <dcterms:created xsi:type="dcterms:W3CDTF">2022-03-27T02:43:19Z</dcterms:created>
  <dcterms:modified xsi:type="dcterms:W3CDTF">2022-04-07T20:48:22Z</dcterms:modified>
</cp:coreProperties>
</file>