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86" r:id="rId3"/>
    <p:sldId id="258" r:id="rId4"/>
    <p:sldId id="259" r:id="rId5"/>
    <p:sldId id="257" r:id="rId6"/>
    <p:sldId id="279" r:id="rId7"/>
    <p:sldId id="260" r:id="rId8"/>
    <p:sldId id="280" r:id="rId9"/>
    <p:sldId id="281" r:id="rId10"/>
    <p:sldId id="285" r:id="rId11"/>
    <p:sldId id="276" r:id="rId12"/>
    <p:sldId id="287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2"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6" autoAdjust="0"/>
    <p:restoredTop sz="94612" autoAdjust="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F7FB1-FD63-470C-BED2-95CBD0CD5DB1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429D2-C85B-4E9B-BD63-EBBDD79702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4016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429D2-C85B-4E9B-BD63-EBBDD79702A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4899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4F05CC1-7FDC-45B5-B8C1-D9F83F1562C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3F9A790-DD4B-4965-A394-59980C515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32240" y="3429000"/>
            <a:ext cx="1840288" cy="171451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Участники: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Толстая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Т.В.</a:t>
            </a: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928662" y="285728"/>
            <a:ext cx="7715304" cy="2576572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воспитательного события </a:t>
            </a:r>
          </a:p>
          <a:p>
            <a:pPr algn="ctr"/>
            <a:r>
              <a:rPr lang="ru-RU" sz="4000" b="1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«Всемирный </a:t>
            </a:r>
            <a:r>
              <a:rPr lang="ru-RU" sz="4000" b="1" cap="none" spc="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здоровья»</a:t>
            </a:r>
            <a:endParaRPr lang="ru-RU" sz="4000" b="1" cap="none" spc="0" dirty="0">
              <a:ln w="11430"/>
              <a:solidFill>
                <a:schemeClr val="bg2">
                  <a:lumMod val="5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6000768"/>
            <a:ext cx="2640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г. Ставрополь 2023 г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780928"/>
            <a:ext cx="681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    для детей среднего дошкольного возраста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развитие двигательной активности у детей среднего дошкольного возраста.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 игры: все становятся в круг, выбирается зайка, он становится в центр круга. Дети, образующие круг говорят: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Зайка серый умывается. Вымыл хвостик, Видно в гости собирается, Вымыл ухо, вымыл носик Вытер сухо!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Зайка проделывает все движения, соответствующие тексту. Затем он подпрыгивает на двух ногах, продвигаясь к кому-нибудь из стоящих в кругу. Тот становится на место зайки.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П/И «Зайка серый умывается…»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8418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357166"/>
            <a:ext cx="678661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Вечерний круг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1.Что интересного вы узнали о здоровье?(Ответы детей)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2.Какие игры больше всего вам понравились?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Что вы расскажете родителям о сегодняшнем дне?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4. Какое полезное блюдо вы хотели бы, чтобы приготовила вам мама?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Что же нужно делать, чтобы быть здоровым?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Каждому ребенку раздается свиток с 10 правилами – «Будь здоровым»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Создать в коллективе позитивное настроение. Развивать чувства, ритма, снять нервное напряжение, создать ощущение радости, помочь раскрепостится и свободно двигаться.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Включается музыка порезвее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позадористей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Остальное, выполнение движений за ведущим. А он их меняет, как хочет. Кто не успел тот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опаздал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Выбываешь.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Спортивная игра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флешмоб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«Делай как я»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sy-files.ru/wp-content/uploads/d/4/3/d433d7c0a9e328a71ee6d5cf8f7dbd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 у детей мотивов самосохранения, воспитания привычки думать и заботиться о своем здоровье.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00034" y="0"/>
            <a:ext cx="8286808" cy="142873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14290"/>
            <a:ext cx="821537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4400" b="1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762511"/>
            <a:ext cx="5184576" cy="26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Развивать у детей желание к сохранению здоровья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Формировать у детей двигательную активность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Воспитывать у детей добрые и дружеские взаимоотношения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0"/>
            <a:ext cx="8496944" cy="16288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400" b="1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1. Экологическая обстановка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2. Нехватка времени у родителей для занятия с детьми спортом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00034" y="0"/>
            <a:ext cx="8215370" cy="1571612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4403" y="285728"/>
            <a:ext cx="75151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работы</a:t>
            </a:r>
            <a:endParaRPr lang="ru-RU" sz="4400" b="1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sc-mgn.ru/img/12469178-pozdravleniya-na-den-zdorov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951" y="1357298"/>
            <a:ext cx="4209171" cy="457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0" y="242886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В далеком 1948 году была основана Всемирная организация здравоохранения. Это произошло </a:t>
            </a:r>
          </a:p>
          <a:p>
            <a:r>
              <a:rPr lang="ru-RU" b="1" i="1" dirty="0" smtClean="0"/>
              <a:t>7 апреля, поэтому именно в эту дату, отмечается </a:t>
            </a:r>
          </a:p>
          <a:p>
            <a:r>
              <a:rPr lang="ru-RU" b="1" i="1" dirty="0" smtClean="0"/>
              <a:t>Всемирный день здоровья.</a:t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736"/>
            <a:ext cx="8401080" cy="507209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Вечерний круг:</a:t>
            </a:r>
          </a:p>
          <a:p>
            <a:pPr marL="109728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просмотр иллюстраций о здоровье,</a:t>
            </a:r>
          </a:p>
          <a:p>
            <a:pPr marL="109728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чтение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К. Чуковского 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гра «Волшебный мешочек здорового питания»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ловесная игра «Вредно – полезно»</a:t>
            </a:r>
          </a:p>
          <a:p>
            <a:pPr marL="109728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беседа «Витамины я люблю, быть здоровым я хочу»</a:t>
            </a:r>
          </a:p>
          <a:p>
            <a:pPr marL="109728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гры на воздухе: «Самолеты», «Попади в цель»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600" dirty="0" smtClean="0">
                <a:ln w="11430"/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33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3300" b="1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Оборудование:</a:t>
            </a:r>
            <a:endParaRPr lang="ru-RU" sz="3300" b="1" i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Ноутбук, </a:t>
            </a:r>
            <a:r>
              <a:rPr lang="ru-RU" sz="2000" dirty="0" smtClean="0"/>
              <a:t>мешочек с овощами и фруктами, маска зайчика, иллюстрации по теме</a:t>
            </a:r>
          </a:p>
          <a:p>
            <a:pPr marL="109728" indent="0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endParaRPr lang="ru-RU" sz="26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39552" y="188640"/>
            <a:ext cx="8215370" cy="121442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к событию</a:t>
            </a:r>
            <a:endParaRPr lang="ru-RU" sz="40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Утренний круг: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Утренняя гимнастика на улице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Прослушивание песни о здоровье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Беседа: Ребята, сегодня мы с вами поговорим о здоровье.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-Почему вы хотите быть здоровыми?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-Что нужно делать, чтобы быть здоровым?(Ответы детей)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и упражнения для развития предпосылок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логического мышления у детей: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«Верно – не верно», «Да – нет»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 события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63888" y="2636912"/>
            <a:ext cx="180020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Здоровье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465391" y="234888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3635896" y="1712549"/>
            <a:ext cx="1656184" cy="6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Питание</a:t>
            </a:r>
            <a:endParaRPr lang="ru-RU" dirty="0"/>
          </a:p>
        </p:txBody>
      </p: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 flipH="1" flipV="1">
            <a:off x="2915816" y="2852936"/>
            <a:ext cx="64807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1331640" y="2251720"/>
            <a:ext cx="1850504" cy="889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Прогулка</a:t>
            </a:r>
            <a:endParaRPr lang="ru-RU" sz="1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436096" y="2852936"/>
            <a:ext cx="79208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6227361" y="2226568"/>
            <a:ext cx="230425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Закаливание</a:t>
            </a:r>
            <a:endParaRPr lang="ru-RU" sz="14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400503" y="3159672"/>
            <a:ext cx="326770" cy="394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1331640" y="3475856"/>
            <a:ext cx="245912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Отсутствие вредных привычек</a:t>
            </a:r>
            <a:endParaRPr lang="ru-RU" sz="14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898964" y="3333262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4893278" y="4051920"/>
            <a:ext cx="14401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Режим дня</a:t>
            </a:r>
            <a:endParaRPr lang="ru-RU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flipH="1" flipV="1">
            <a:off x="1331640" y="2060848"/>
            <a:ext cx="288032" cy="334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0" y="908720"/>
            <a:ext cx="2591780" cy="10655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Наблюдение, </a:t>
            </a:r>
            <a:r>
              <a:rPr lang="ru-RU" sz="1400" dirty="0" err="1" smtClean="0"/>
              <a:t>п</a:t>
            </a:r>
            <a:r>
              <a:rPr lang="ru-RU" sz="1400" dirty="0" smtClean="0"/>
              <a:t>/</a:t>
            </a:r>
            <a:r>
              <a:rPr lang="ru-RU" sz="1400" dirty="0" err="1" smtClean="0"/>
              <a:t>игры,труд</a:t>
            </a:r>
            <a:r>
              <a:rPr lang="ru-RU" sz="1400" dirty="0" smtClean="0"/>
              <a:t> детей на участке</a:t>
            </a:r>
            <a:endParaRPr lang="ru-RU" sz="1400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flipH="1" flipV="1">
            <a:off x="3667230" y="1488859"/>
            <a:ext cx="494571" cy="632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4932040" y="1317340"/>
            <a:ext cx="360041" cy="3952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2924817" y="875985"/>
            <a:ext cx="1278142" cy="7487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Д/сад</a:t>
            </a:r>
            <a:endParaRPr lang="ru-RU" sz="1400" dirty="0"/>
          </a:p>
        </p:txBody>
      </p:sp>
      <p:sp>
        <p:nvSpPr>
          <p:cNvPr id="35" name="Овал 34"/>
          <p:cNvSpPr/>
          <p:nvPr/>
        </p:nvSpPr>
        <p:spPr>
          <a:xfrm>
            <a:off x="1841124" y="116631"/>
            <a:ext cx="1650756" cy="5814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Вредная еда</a:t>
            </a:r>
            <a:endParaRPr lang="ru-RU" sz="1400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 flipH="1" flipV="1">
            <a:off x="3131840" y="698038"/>
            <a:ext cx="50304" cy="1779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3667230" y="44624"/>
            <a:ext cx="1768866" cy="6948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Полезная еда</a:t>
            </a:r>
            <a:endParaRPr lang="ru-RU" sz="1400" dirty="0"/>
          </a:p>
        </p:txBody>
      </p:sp>
      <p:cxnSp>
        <p:nvCxnSpPr>
          <p:cNvPr id="40" name="Прямая со стрелкой 39"/>
          <p:cNvCxnSpPr>
            <a:stCxn id="32" idx="7"/>
          </p:cNvCxnSpPr>
          <p:nvPr/>
        </p:nvCxnSpPr>
        <p:spPr>
          <a:xfrm flipV="1">
            <a:off x="4015779" y="739506"/>
            <a:ext cx="187180" cy="246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>
            <a:off x="4945324" y="862970"/>
            <a:ext cx="9144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дом</a:t>
            </a:r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6084168" y="1155102"/>
            <a:ext cx="17281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Хождение босиком, </a:t>
            </a:r>
            <a:endParaRPr lang="ru-RU" sz="1400" dirty="0"/>
          </a:p>
        </p:txBody>
      </p:sp>
      <p:cxnSp>
        <p:nvCxnSpPr>
          <p:cNvPr id="44" name="Прямая со стрелкой 43"/>
          <p:cNvCxnSpPr/>
          <p:nvPr/>
        </p:nvCxnSpPr>
        <p:spPr>
          <a:xfrm flipH="1" flipV="1">
            <a:off x="7092280" y="2060848"/>
            <a:ext cx="14401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7686091" y="314096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6516217" y="3356992"/>
            <a:ext cx="2627783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Гимнастика после сна, вечерняя прогулка</a:t>
            </a:r>
            <a:endParaRPr lang="ru-RU" sz="1400" dirty="0"/>
          </a:p>
        </p:txBody>
      </p:sp>
      <p:sp>
        <p:nvSpPr>
          <p:cNvPr id="54" name="Овал 53"/>
          <p:cNvSpPr/>
          <p:nvPr/>
        </p:nvSpPr>
        <p:spPr>
          <a:xfrm>
            <a:off x="323528" y="4390256"/>
            <a:ext cx="1728192" cy="7669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rgbClr val="FF0000"/>
                </a:solidFill>
              </a:rPr>
              <a:t>фастфуд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1187624" y="5301208"/>
            <a:ext cx="187220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сигареты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2339752" y="4509120"/>
            <a:ext cx="24482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Вредные напитки</a:t>
            </a:r>
            <a:endParaRPr lang="ru-RU" sz="1400" dirty="0">
              <a:solidFill>
                <a:srgbClr val="FF0000"/>
              </a:solidFill>
            </a:endParaRPr>
          </a:p>
        </p:txBody>
      </p:sp>
      <p:cxnSp>
        <p:nvCxnSpPr>
          <p:cNvPr id="58" name="Прямая со стрелкой 57"/>
          <p:cNvCxnSpPr>
            <a:endCxn id="55" idx="0"/>
          </p:cNvCxnSpPr>
          <p:nvPr/>
        </p:nvCxnSpPr>
        <p:spPr>
          <a:xfrm flipH="1">
            <a:off x="2123728" y="4437112"/>
            <a:ext cx="13316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14" idx="3"/>
          </p:cNvCxnSpPr>
          <p:nvPr/>
        </p:nvCxnSpPr>
        <p:spPr>
          <a:xfrm flipH="1">
            <a:off x="1445078" y="4256345"/>
            <a:ext cx="246692" cy="1339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3156992" y="4364820"/>
            <a:ext cx="82860" cy="1188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Овал 63"/>
          <p:cNvSpPr/>
          <p:nvPr/>
        </p:nvSpPr>
        <p:spPr>
          <a:xfrm>
            <a:off x="4359091" y="5193196"/>
            <a:ext cx="1365037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д/сад</a:t>
            </a:r>
            <a:endParaRPr lang="ru-RU" dirty="0"/>
          </a:p>
        </p:txBody>
      </p:sp>
      <p:sp>
        <p:nvSpPr>
          <p:cNvPr id="65" name="Овал 64"/>
          <p:cNvSpPr/>
          <p:nvPr/>
        </p:nvSpPr>
        <p:spPr>
          <a:xfrm>
            <a:off x="6059016" y="4896928"/>
            <a:ext cx="1141276" cy="3960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дом</a:t>
            </a:r>
            <a:endParaRPr lang="ru-RU" dirty="0"/>
          </a:p>
        </p:txBody>
      </p:sp>
      <p:cxnSp>
        <p:nvCxnSpPr>
          <p:cNvPr id="67" name="Прямая со стрелкой 66"/>
          <p:cNvCxnSpPr>
            <a:endCxn id="64" idx="0"/>
          </p:cNvCxnSpPr>
          <p:nvPr/>
        </p:nvCxnSpPr>
        <p:spPr>
          <a:xfrm flipH="1">
            <a:off x="5041610" y="4911580"/>
            <a:ext cx="250470" cy="2816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6228184" y="4773724"/>
            <a:ext cx="288032" cy="954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Овал 73"/>
          <p:cNvSpPr/>
          <p:nvPr/>
        </p:nvSpPr>
        <p:spPr>
          <a:xfrm>
            <a:off x="5417175" y="5517232"/>
            <a:ext cx="3187273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подъем, утренняя гимнастика, </a:t>
            </a:r>
            <a:r>
              <a:rPr lang="ru-RU" sz="1400" dirty="0" err="1" smtClean="0"/>
              <a:t>игры,прогулка</a:t>
            </a:r>
            <a:r>
              <a:rPr lang="ru-RU" sz="1400" dirty="0" smtClean="0"/>
              <a:t>, подготовка к обеду</a:t>
            </a:r>
            <a:endParaRPr lang="ru-RU" sz="1400" dirty="0"/>
          </a:p>
        </p:txBody>
      </p:sp>
      <p:cxnSp>
        <p:nvCxnSpPr>
          <p:cNvPr id="76" name="Прямая со стрелкой 75"/>
          <p:cNvCxnSpPr>
            <a:endCxn id="74" idx="1"/>
          </p:cNvCxnSpPr>
          <p:nvPr/>
        </p:nvCxnSpPr>
        <p:spPr>
          <a:xfrm>
            <a:off x="5417175" y="5553236"/>
            <a:ext cx="466766" cy="143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 flipH="1">
            <a:off x="6227361" y="5301208"/>
            <a:ext cx="216847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вал 48"/>
          <p:cNvSpPr/>
          <p:nvPr/>
        </p:nvSpPr>
        <p:spPr>
          <a:xfrm>
            <a:off x="7308304" y="476672"/>
            <a:ext cx="18356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Обтирание  полотенцем</a:t>
            </a:r>
            <a:endParaRPr lang="ru-RU" sz="1400" dirty="0"/>
          </a:p>
        </p:txBody>
      </p:sp>
      <p:cxnSp>
        <p:nvCxnSpPr>
          <p:cNvPr id="51" name="Прямая со стрелкой 50"/>
          <p:cNvCxnSpPr/>
          <p:nvPr/>
        </p:nvCxnSpPr>
        <p:spPr>
          <a:xfrm flipV="1">
            <a:off x="8172400" y="1340768"/>
            <a:ext cx="14401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82062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835</TotalTime>
  <Words>456</Words>
  <Application>Microsoft Office PowerPoint</Application>
  <PresentationFormat>Экран (4:3)</PresentationFormat>
  <Paragraphs>88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            Ход события</vt:lpstr>
      <vt:lpstr>Слайд 9</vt:lpstr>
      <vt:lpstr>П/И «Зайка серый умывается…»</vt:lpstr>
      <vt:lpstr>Слайд 11</vt:lpstr>
      <vt:lpstr>Спортивная игра флешмоб   «Делай как я»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ДетСад16-4</dc:creator>
  <cp:lastModifiedBy>11</cp:lastModifiedBy>
  <cp:revision>89</cp:revision>
  <dcterms:created xsi:type="dcterms:W3CDTF">2015-10-27T16:46:57Z</dcterms:created>
  <dcterms:modified xsi:type="dcterms:W3CDTF">2023-07-13T16:00:12Z</dcterms:modified>
</cp:coreProperties>
</file>