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81" r:id="rId5"/>
    <p:sldId id="260" r:id="rId6"/>
    <p:sldId id="284" r:id="rId7"/>
    <p:sldId id="261" r:id="rId8"/>
    <p:sldId id="262" r:id="rId9"/>
    <p:sldId id="263" r:id="rId10"/>
    <p:sldId id="278" r:id="rId11"/>
    <p:sldId id="277" r:id="rId12"/>
    <p:sldId id="279" r:id="rId13"/>
    <p:sldId id="264" r:id="rId14"/>
    <p:sldId id="283" r:id="rId15"/>
    <p:sldId id="265" r:id="rId16"/>
    <p:sldId id="266" r:id="rId17"/>
    <p:sldId id="285" r:id="rId18"/>
    <p:sldId id="267" r:id="rId19"/>
    <p:sldId id="268" r:id="rId20"/>
    <p:sldId id="288" r:id="rId21"/>
    <p:sldId id="275" r:id="rId22"/>
    <p:sldId id="269" r:id="rId23"/>
    <p:sldId id="280" r:id="rId24"/>
    <p:sldId id="270" r:id="rId25"/>
    <p:sldId id="271" r:id="rId26"/>
    <p:sldId id="272" r:id="rId27"/>
    <p:sldId id="286" r:id="rId28"/>
    <p:sldId id="287" r:id="rId29"/>
    <p:sldId id="273" r:id="rId30"/>
    <p:sldId id="274" r:id="rId31"/>
    <p:sldId id="276" r:id="rId32"/>
    <p:sldId id="282" r:id="rId33"/>
    <p:sldId id="258" r:id="rId34"/>
  </p:sldIdLst>
  <p:sldSz cx="10399713" cy="7218363"/>
  <p:notesSz cx="6858000" cy="9144000"/>
  <p:defaultTextStyle>
    <a:defPPr>
      <a:defRPr lang="ru-RU"/>
    </a:defPPr>
    <a:lvl1pPr marL="0" algn="l" defTabSz="100666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3331" algn="l" defTabSz="100666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06663" algn="l" defTabSz="100666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09994" algn="l" defTabSz="100666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13326" algn="l" defTabSz="100666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16657" algn="l" defTabSz="100666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19989" algn="l" defTabSz="100666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23320" algn="l" defTabSz="100666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26652" algn="l" defTabSz="100666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66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266" y="-96"/>
      </p:cViewPr>
      <p:guideLst>
        <p:guide orient="horz" pos="2274"/>
        <p:guide pos="327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79979" y="2242372"/>
            <a:ext cx="8839756" cy="154726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59957" y="4090406"/>
            <a:ext cx="7279799" cy="184469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33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066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099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133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166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199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23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266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8BCFF-75FD-4D6D-9827-194504C05A6A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E240F-74FA-4C25-A559-7042895825CB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extBox 6"/>
          <p:cNvSpPr txBox="1"/>
          <p:nvPr userDrawn="1"/>
        </p:nvSpPr>
        <p:spPr>
          <a:xfrm>
            <a:off x="7144072" y="6417493"/>
            <a:ext cx="1847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3900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8BCFF-75FD-4D6D-9827-194504C05A6A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E240F-74FA-4C25-A559-7042895825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606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576152" y="304107"/>
            <a:ext cx="2659511" cy="648315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92206" y="304107"/>
            <a:ext cx="7810618" cy="648315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8BCFF-75FD-4D6D-9827-194504C05A6A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E240F-74FA-4C25-A559-7042895825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2070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8BCFF-75FD-4D6D-9827-194504C05A6A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E240F-74FA-4C25-A559-7042895825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0232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1506" y="4638467"/>
            <a:ext cx="8839756" cy="1433647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21506" y="3059451"/>
            <a:ext cx="8839756" cy="1579016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333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0666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0999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201332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51665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3019989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52332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402665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8BCFF-75FD-4D6D-9827-194504C05A6A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E240F-74FA-4C25-A559-7042895825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0334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92206" y="1772845"/>
            <a:ext cx="5234162" cy="5014422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999696" y="1772845"/>
            <a:ext cx="5235967" cy="5014422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8BCFF-75FD-4D6D-9827-194504C05A6A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E240F-74FA-4C25-A559-7042895825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7311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9986" y="289069"/>
            <a:ext cx="9359742" cy="1203061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19985" y="1615778"/>
            <a:ext cx="4595013" cy="673379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3331" indent="0">
              <a:buNone/>
              <a:defRPr sz="2200" b="1"/>
            </a:lvl2pPr>
            <a:lvl3pPr marL="1006663" indent="0">
              <a:buNone/>
              <a:defRPr sz="2000" b="1"/>
            </a:lvl3pPr>
            <a:lvl4pPr marL="1509994" indent="0">
              <a:buNone/>
              <a:defRPr sz="1800" b="1"/>
            </a:lvl4pPr>
            <a:lvl5pPr marL="2013326" indent="0">
              <a:buNone/>
              <a:defRPr sz="1800" b="1"/>
            </a:lvl5pPr>
            <a:lvl6pPr marL="2516657" indent="0">
              <a:buNone/>
              <a:defRPr sz="1800" b="1"/>
            </a:lvl6pPr>
            <a:lvl7pPr marL="3019989" indent="0">
              <a:buNone/>
              <a:defRPr sz="1800" b="1"/>
            </a:lvl7pPr>
            <a:lvl8pPr marL="3523320" indent="0">
              <a:buNone/>
              <a:defRPr sz="1800" b="1"/>
            </a:lvl8pPr>
            <a:lvl9pPr marL="4026652" indent="0">
              <a:buNone/>
              <a:defRPr sz="1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9985" y="2289157"/>
            <a:ext cx="4595013" cy="415891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282910" y="1615778"/>
            <a:ext cx="4596818" cy="673379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3331" indent="0">
              <a:buNone/>
              <a:defRPr sz="2200" b="1"/>
            </a:lvl2pPr>
            <a:lvl3pPr marL="1006663" indent="0">
              <a:buNone/>
              <a:defRPr sz="2000" b="1"/>
            </a:lvl3pPr>
            <a:lvl4pPr marL="1509994" indent="0">
              <a:buNone/>
              <a:defRPr sz="1800" b="1"/>
            </a:lvl4pPr>
            <a:lvl5pPr marL="2013326" indent="0">
              <a:buNone/>
              <a:defRPr sz="1800" b="1"/>
            </a:lvl5pPr>
            <a:lvl6pPr marL="2516657" indent="0">
              <a:buNone/>
              <a:defRPr sz="1800" b="1"/>
            </a:lvl6pPr>
            <a:lvl7pPr marL="3019989" indent="0">
              <a:buNone/>
              <a:defRPr sz="1800" b="1"/>
            </a:lvl7pPr>
            <a:lvl8pPr marL="3523320" indent="0">
              <a:buNone/>
              <a:defRPr sz="1800" b="1"/>
            </a:lvl8pPr>
            <a:lvl9pPr marL="4026652" indent="0">
              <a:buNone/>
              <a:defRPr sz="1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282910" y="2289157"/>
            <a:ext cx="4596818" cy="415891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8BCFF-75FD-4D6D-9827-194504C05A6A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E240F-74FA-4C25-A559-7042895825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0373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8BCFF-75FD-4D6D-9827-194504C05A6A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E240F-74FA-4C25-A559-7042895825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2789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8BCFF-75FD-4D6D-9827-194504C05A6A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E240F-74FA-4C25-A559-7042895825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0008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9986" y="287398"/>
            <a:ext cx="3421434" cy="1223112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65999" y="287398"/>
            <a:ext cx="5813728" cy="6160673"/>
          </a:xfrm>
        </p:spPr>
        <p:txBody>
          <a:bodyPr/>
          <a:lstStyle>
            <a:lvl1pPr>
              <a:defRPr sz="3500"/>
            </a:lvl1pPr>
            <a:lvl2pPr>
              <a:defRPr sz="31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19986" y="1510510"/>
            <a:ext cx="3421434" cy="4937561"/>
          </a:xfrm>
        </p:spPr>
        <p:txBody>
          <a:bodyPr/>
          <a:lstStyle>
            <a:lvl1pPr marL="0" indent="0">
              <a:buNone/>
              <a:defRPr sz="1500"/>
            </a:lvl1pPr>
            <a:lvl2pPr marL="503331" indent="0">
              <a:buNone/>
              <a:defRPr sz="1300"/>
            </a:lvl2pPr>
            <a:lvl3pPr marL="1006663" indent="0">
              <a:buNone/>
              <a:defRPr sz="1100"/>
            </a:lvl3pPr>
            <a:lvl4pPr marL="1509994" indent="0">
              <a:buNone/>
              <a:defRPr sz="1000"/>
            </a:lvl4pPr>
            <a:lvl5pPr marL="2013326" indent="0">
              <a:buNone/>
              <a:defRPr sz="1000"/>
            </a:lvl5pPr>
            <a:lvl6pPr marL="2516657" indent="0">
              <a:buNone/>
              <a:defRPr sz="1000"/>
            </a:lvl6pPr>
            <a:lvl7pPr marL="3019989" indent="0">
              <a:buNone/>
              <a:defRPr sz="1000"/>
            </a:lvl7pPr>
            <a:lvl8pPr marL="3523320" indent="0">
              <a:buNone/>
              <a:defRPr sz="1000"/>
            </a:lvl8pPr>
            <a:lvl9pPr marL="4026652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8BCFF-75FD-4D6D-9827-194504C05A6A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E240F-74FA-4C25-A559-7042895825C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extBox 7"/>
          <p:cNvSpPr txBox="1"/>
          <p:nvPr userDrawn="1"/>
        </p:nvSpPr>
        <p:spPr>
          <a:xfrm>
            <a:off x="159296" y="5995394"/>
            <a:ext cx="461665" cy="1110240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ru-RU" sz="1800" dirty="0" smtClean="0">
                <a:solidFill>
                  <a:schemeClr val="accent4">
                    <a:lumMod val="50000"/>
                  </a:schemeClr>
                </a:solidFill>
                <a:latin typeface="Angelica" pitchFamily="2" charset="0"/>
              </a:rPr>
              <a:t>Чайкина З.А</a:t>
            </a:r>
            <a:r>
              <a:rPr lang="ru-RU" sz="1800" dirty="0" smtClean="0"/>
              <a:t>.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4064603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38416" y="5052854"/>
            <a:ext cx="6239828" cy="596518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038416" y="644974"/>
            <a:ext cx="6239828" cy="4331018"/>
          </a:xfrm>
        </p:spPr>
        <p:txBody>
          <a:bodyPr/>
          <a:lstStyle>
            <a:lvl1pPr marL="0" indent="0">
              <a:buNone/>
              <a:defRPr sz="3500"/>
            </a:lvl1pPr>
            <a:lvl2pPr marL="503331" indent="0">
              <a:buNone/>
              <a:defRPr sz="3100"/>
            </a:lvl2pPr>
            <a:lvl3pPr marL="1006663" indent="0">
              <a:buNone/>
              <a:defRPr sz="2600"/>
            </a:lvl3pPr>
            <a:lvl4pPr marL="1509994" indent="0">
              <a:buNone/>
              <a:defRPr sz="2200"/>
            </a:lvl4pPr>
            <a:lvl5pPr marL="2013326" indent="0">
              <a:buNone/>
              <a:defRPr sz="2200"/>
            </a:lvl5pPr>
            <a:lvl6pPr marL="2516657" indent="0">
              <a:buNone/>
              <a:defRPr sz="2200"/>
            </a:lvl6pPr>
            <a:lvl7pPr marL="3019989" indent="0">
              <a:buNone/>
              <a:defRPr sz="2200"/>
            </a:lvl7pPr>
            <a:lvl8pPr marL="3523320" indent="0">
              <a:buNone/>
              <a:defRPr sz="2200"/>
            </a:lvl8pPr>
            <a:lvl9pPr marL="4026652" indent="0">
              <a:buNone/>
              <a:defRPr sz="22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038416" y="5649372"/>
            <a:ext cx="6239828" cy="847155"/>
          </a:xfrm>
        </p:spPr>
        <p:txBody>
          <a:bodyPr/>
          <a:lstStyle>
            <a:lvl1pPr marL="0" indent="0">
              <a:buNone/>
              <a:defRPr sz="1500"/>
            </a:lvl1pPr>
            <a:lvl2pPr marL="503331" indent="0">
              <a:buNone/>
              <a:defRPr sz="1300"/>
            </a:lvl2pPr>
            <a:lvl3pPr marL="1006663" indent="0">
              <a:buNone/>
              <a:defRPr sz="1100"/>
            </a:lvl3pPr>
            <a:lvl4pPr marL="1509994" indent="0">
              <a:buNone/>
              <a:defRPr sz="1000"/>
            </a:lvl4pPr>
            <a:lvl5pPr marL="2013326" indent="0">
              <a:buNone/>
              <a:defRPr sz="1000"/>
            </a:lvl5pPr>
            <a:lvl6pPr marL="2516657" indent="0">
              <a:buNone/>
              <a:defRPr sz="1000"/>
            </a:lvl6pPr>
            <a:lvl7pPr marL="3019989" indent="0">
              <a:buNone/>
              <a:defRPr sz="1000"/>
            </a:lvl7pPr>
            <a:lvl8pPr marL="3523320" indent="0">
              <a:buNone/>
              <a:defRPr sz="1000"/>
            </a:lvl8pPr>
            <a:lvl9pPr marL="4026652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8BCFF-75FD-4D6D-9827-194504C05A6A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E240F-74FA-4C25-A559-7042895825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7632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9986" y="289069"/>
            <a:ext cx="9359742" cy="1203061"/>
          </a:xfrm>
          <a:prstGeom prst="rect">
            <a:avLst/>
          </a:prstGeom>
        </p:spPr>
        <p:txBody>
          <a:bodyPr vert="horz" lIns="100666" tIns="50333" rIns="100666" bIns="50333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19986" y="1684285"/>
            <a:ext cx="9359742" cy="4763786"/>
          </a:xfrm>
          <a:prstGeom prst="rect">
            <a:avLst/>
          </a:prstGeom>
        </p:spPr>
        <p:txBody>
          <a:bodyPr vert="horz" lIns="100666" tIns="50333" rIns="100666" bIns="50333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19986" y="6690354"/>
            <a:ext cx="2426600" cy="384311"/>
          </a:xfrm>
          <a:prstGeom prst="rect">
            <a:avLst/>
          </a:prstGeom>
        </p:spPr>
        <p:txBody>
          <a:bodyPr vert="horz" lIns="100666" tIns="50333" rIns="100666" bIns="50333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08BCFF-75FD-4D6D-9827-194504C05A6A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553236" y="6690354"/>
            <a:ext cx="3293242" cy="384311"/>
          </a:xfrm>
          <a:prstGeom prst="rect">
            <a:avLst/>
          </a:prstGeom>
        </p:spPr>
        <p:txBody>
          <a:bodyPr vert="horz" lIns="100666" tIns="50333" rIns="100666" bIns="50333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453128" y="6690354"/>
            <a:ext cx="2426600" cy="384311"/>
          </a:xfrm>
          <a:prstGeom prst="rect">
            <a:avLst/>
          </a:prstGeom>
        </p:spPr>
        <p:txBody>
          <a:bodyPr vert="horz" lIns="100666" tIns="50333" rIns="100666" bIns="50333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1E240F-74FA-4C25-A559-7042895825CB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3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380" y="0"/>
            <a:ext cx="10416473" cy="721836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2" r="62595"/>
          <a:stretch/>
        </p:blipFill>
        <p:spPr>
          <a:xfrm>
            <a:off x="10965" y="116806"/>
            <a:ext cx="2031505" cy="7020000"/>
          </a:xfrm>
          <a:prstGeom prst="rect">
            <a:avLst/>
          </a:prstGeom>
        </p:spPr>
      </p:pic>
      <p:sp>
        <p:nvSpPr>
          <p:cNvPr id="12" name="Минус 11"/>
          <p:cNvSpPr/>
          <p:nvPr userDrawn="1"/>
        </p:nvSpPr>
        <p:spPr>
          <a:xfrm rot="16200000">
            <a:off x="-2803883" y="3151981"/>
            <a:ext cx="9433048" cy="914400"/>
          </a:xfrm>
          <a:prstGeom prst="mathMinus">
            <a:avLst>
              <a:gd name="adj1" fmla="val 14565"/>
            </a:avLst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 userDrawn="1"/>
        </p:nvSpPr>
        <p:spPr>
          <a:xfrm>
            <a:off x="-128736" y="5985655"/>
            <a:ext cx="430887" cy="1151918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</a:rPr>
              <a:t>Чайкина З.А.</a:t>
            </a:r>
            <a:endParaRPr lang="ru-RU" sz="1600" dirty="0">
              <a:solidFill>
                <a:schemeClr val="accent4">
                  <a:lumMod val="5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 userDrawn="1"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37"/>
          <a:stretch/>
        </p:blipFill>
        <p:spPr>
          <a:xfrm rot="5400000">
            <a:off x="2726518" y="-536386"/>
            <a:ext cx="7020001" cy="8326388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224192" y="368821"/>
            <a:ext cx="1813856" cy="2172849"/>
          </a:xfrm>
          <a:prstGeom prst="rect">
            <a:avLst/>
          </a:prstGeom>
        </p:spPr>
      </p:pic>
      <p:sp>
        <p:nvSpPr>
          <p:cNvPr id="13" name="Рамка 12"/>
          <p:cNvSpPr/>
          <p:nvPr userDrawn="1"/>
        </p:nvSpPr>
        <p:spPr>
          <a:xfrm>
            <a:off x="2031505" y="224806"/>
            <a:ext cx="8172000" cy="6804000"/>
          </a:xfrm>
          <a:prstGeom prst="frame">
            <a:avLst>
              <a:gd name="adj1" fmla="val 2101"/>
            </a:avLst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Рамка 8"/>
          <p:cNvSpPr/>
          <p:nvPr userDrawn="1"/>
        </p:nvSpPr>
        <p:spPr>
          <a:xfrm>
            <a:off x="-3962" y="0"/>
            <a:ext cx="10403675" cy="7218363"/>
          </a:xfrm>
          <a:prstGeom prst="frame">
            <a:avLst>
              <a:gd name="adj1" fmla="val 2101"/>
            </a:avLst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 rot="16200000">
            <a:off x="-509576" y="6426960"/>
            <a:ext cx="12442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</a:rPr>
              <a:t>Чайкина З.А.</a:t>
            </a:r>
            <a:endParaRPr lang="ru-RU" sz="1600" dirty="0">
              <a:solidFill>
                <a:schemeClr val="accent4">
                  <a:lumMod val="50000"/>
                </a:schemeClr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62627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ctr" defTabSz="1006663" rtl="0" eaLnBrk="1" latinLnBrk="0" hangingPunct="1">
        <a:spcBef>
          <a:spcPct val="0"/>
        </a:spcBef>
        <a:buNone/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7499" indent="-377499" algn="l" defTabSz="1006663" rtl="0" eaLnBrk="1" latinLnBrk="0" hangingPunct="1">
        <a:spcBef>
          <a:spcPct val="20000"/>
        </a:spcBef>
        <a:buFont typeface="Arial" pitchFamily="34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17914" indent="-314582" algn="l" defTabSz="1006663" rtl="0" eaLnBrk="1" latinLnBrk="0" hangingPunct="1">
        <a:spcBef>
          <a:spcPct val="20000"/>
        </a:spcBef>
        <a:buFont typeface="Arial" pitchFamily="34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58329" indent="-251666" algn="l" defTabSz="1006663" rtl="0" eaLnBrk="1" latinLnBrk="0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61660" indent="-251666" algn="l" defTabSz="1006663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64992" indent="-251666" algn="l" defTabSz="1006663" rtl="0" eaLnBrk="1" latinLnBrk="0" hangingPunct="1">
        <a:spcBef>
          <a:spcPct val="20000"/>
        </a:spcBef>
        <a:buFont typeface="Arial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68323" indent="-251666" algn="l" defTabSz="1006663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71655" indent="-251666" algn="l" defTabSz="1006663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74986" indent="-251666" algn="l" defTabSz="1006663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78318" indent="-251666" algn="l" defTabSz="1006663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00666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3331" algn="l" defTabSz="100666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6663" algn="l" defTabSz="100666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09994" algn="l" defTabSz="100666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13326" algn="l" defTabSz="100666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6657" algn="l" defTabSz="100666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19989" algn="l" defTabSz="100666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23320" algn="l" defTabSz="100666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26652" algn="l" defTabSz="100666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s://easyen.ru/load/metodika/technologicheski_priem/videourok_sozdanie_triggerov_v_prezentacijakh_power_point/246-1-0-32450" TargetMode="External"/><Relationship Id="rId7" Type="http://schemas.openxmlformats.org/officeDocument/2006/relationships/hyperlink" Target="https://i.pinimg.com/736x/e8/88/92/e888921ebc802ee8561f95da43192828.jpg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play-lh.googleusercontent.com/Z4ll4YjHf_qXx05LZN-hRppqBGeqEizdNPQpsK4KHutQXAsPDFEJm5tc0VP3f4OnE9Q=w500-h280" TargetMode="External"/><Relationship Id="rId5" Type="http://schemas.openxmlformats.org/officeDocument/2006/relationships/hyperlink" Target="https://img-fotki.yandex.ru/get/5102/39663434.653/0_9dd9e_423974aa_orig.png" TargetMode="External"/><Relationship Id="rId4" Type="http://schemas.openxmlformats.org/officeDocument/2006/relationships/hyperlink" Target="https://i.pinimg.com/originals/9e/c1/7d/9ec17d440b0a6eb80d90796586f7a604.jp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51784" y="4331698"/>
            <a:ext cx="2736304" cy="1365715"/>
          </a:xfrm>
        </p:spPr>
        <p:txBody>
          <a:bodyPr>
            <a:normAutofit/>
          </a:bodyPr>
          <a:lstStyle/>
          <a:p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</a:rPr>
              <a:t>Автор </a:t>
            </a:r>
            <a:r>
              <a:rPr lang="ru-RU" sz="1600" dirty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</a:rPr>
              <a:t>работы:</a:t>
            </a:r>
          </a:p>
          <a:p>
            <a:r>
              <a:rPr lang="ru-RU" sz="1600" dirty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</a:rPr>
              <a:t>  учитель начальных классов</a:t>
            </a:r>
          </a:p>
          <a:p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</a:rPr>
              <a:t>Чайкина </a:t>
            </a:r>
            <a:r>
              <a:rPr lang="ru-RU" sz="1600" dirty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</a:rPr>
              <a:t>Зоя Андреевна</a:t>
            </a:r>
          </a:p>
          <a:p>
            <a:endParaRPr lang="ru-RU" sz="33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75520" y="1448941"/>
            <a:ext cx="7272808" cy="224676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Интерактивная игра-тренажёр «Верно-неверно</a:t>
            </a:r>
            <a:r>
              <a:rPr lang="ru-RU" sz="5400" b="1" spc="50" dirty="0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»</a:t>
            </a:r>
          </a:p>
          <a:p>
            <a:pPr algn="ctr"/>
            <a:r>
              <a:rPr lang="ru-RU" sz="3200" dirty="0" smtClean="0">
                <a:latin typeface="Monotype Corsiva" pitchFamily="66" charset="0"/>
              </a:rPr>
              <a:t>по теме «Вычитание чисел в пределах 20»</a:t>
            </a:r>
            <a:endParaRPr lang="ru-RU" sz="3200" dirty="0" smtClean="0">
              <a:latin typeface="Monotype Corsiva" pitchFamily="66" charset="0"/>
            </a:endParaRPr>
          </a:p>
        </p:txBody>
      </p:sp>
      <p:sp>
        <p:nvSpPr>
          <p:cNvPr id="5" name="Управляющая кнопка: домой 4">
            <a:hlinkClick r:id="" action="ppaction://hlinkshowjump?jump=endshow" highlightClick="1"/>
          </p:cNvPr>
          <p:cNvSpPr/>
          <p:nvPr/>
        </p:nvSpPr>
        <p:spPr>
          <a:xfrm>
            <a:off x="2175520" y="387221"/>
            <a:ext cx="540000" cy="540000"/>
          </a:xfrm>
          <a:prstGeom prst="actionButtonHome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сведения 5">
            <a:hlinkClick r:id="" action="ppaction://hlinkshowjump?jump=lastslide" highlightClick="1"/>
          </p:cNvPr>
          <p:cNvSpPr/>
          <p:nvPr/>
        </p:nvSpPr>
        <p:spPr>
          <a:xfrm>
            <a:off x="2732710" y="388073"/>
            <a:ext cx="540000" cy="540000"/>
          </a:xfrm>
          <a:prstGeom prst="actionButtonInformation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4803" y="4216087"/>
            <a:ext cx="2436981" cy="2705462"/>
          </a:xfrm>
          <a:prstGeom prst="rect">
            <a:avLst/>
          </a:prstGeom>
        </p:spPr>
      </p:pic>
      <p:pic>
        <p:nvPicPr>
          <p:cNvPr id="7" name="Рисунок 6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6120" y="6185073"/>
            <a:ext cx="2571750" cy="9525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482874" y="3753197"/>
            <a:ext cx="26581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Monotype Corsiva" pitchFamily="66" charset="0"/>
              </a:rPr>
              <a:t>Математика 1 класс</a:t>
            </a:r>
            <a:endParaRPr lang="ru-RU" sz="2400" dirty="0">
              <a:latin typeface="Monotype Corsiva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968857" y="5627146"/>
            <a:ext cx="19591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Monotype Corsiva" pitchFamily="66" charset="0"/>
              </a:rPr>
              <a:t>1 вариант</a:t>
            </a:r>
            <a:endParaRPr lang="ru-RU" sz="3600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1193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91544" y="728861"/>
            <a:ext cx="6408712" cy="1203061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defTabSz="914400">
              <a:spcBef>
                <a:spcPts val="0"/>
              </a:spcBef>
            </a:pPr>
            <a:r>
              <a:rPr lang="ru-RU" sz="7200" b="1" spc="50" dirty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>Верно ли?</a:t>
            </a:r>
            <a:r>
              <a:rPr lang="ru-RU" sz="7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/>
            </a:r>
            <a:br>
              <a:rPr lang="ru-RU" sz="7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</a:b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508192" y="2313037"/>
            <a:ext cx="4716000" cy="1152128"/>
          </a:xfrm>
          <a:prstGeom prst="round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spc="50" dirty="0" smtClean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11 – 5 = 7</a:t>
            </a:r>
            <a:endParaRPr lang="ru-RU" sz="6600" b="1" spc="50" dirty="0">
              <a:ln w="11430"/>
              <a:solidFill>
                <a:schemeClr val="accent4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Кольцо 3"/>
          <p:cNvSpPr/>
          <p:nvPr/>
        </p:nvSpPr>
        <p:spPr>
          <a:xfrm>
            <a:off x="2391544" y="16649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Кольцо 4"/>
          <p:cNvSpPr/>
          <p:nvPr/>
        </p:nvSpPr>
        <p:spPr>
          <a:xfrm>
            <a:off x="2543944" y="18173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Кольцо 5"/>
          <p:cNvSpPr/>
          <p:nvPr/>
        </p:nvSpPr>
        <p:spPr>
          <a:xfrm>
            <a:off x="2696344" y="19697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3057099" y="4473277"/>
            <a:ext cx="1937982" cy="1473958"/>
            <a:chOff x="3057099" y="4572001"/>
            <a:chExt cx="1937982" cy="1473958"/>
          </a:xfrm>
        </p:grpSpPr>
        <p:pic>
          <p:nvPicPr>
            <p:cNvPr id="7" name="Рисунок 6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60" t="11646" r="16780" b="14840"/>
            <a:stretch/>
          </p:blipFill>
          <p:spPr>
            <a:xfrm>
              <a:off x="3057099" y="4572001"/>
              <a:ext cx="1937982" cy="1473958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3532207" y="4866416"/>
              <a:ext cx="87556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accent4">
                      <a:lumMod val="50000"/>
                    </a:schemeClr>
                  </a:solidFill>
                  <a:latin typeface="Monotype Corsiva" pitchFamily="66" charset="0"/>
                </a:rPr>
                <a:t>Да</a:t>
              </a:r>
              <a:endParaRPr lang="ru-RU" sz="4800" b="1" dirty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</a:endParaRP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6430226" y="4473277"/>
            <a:ext cx="1937982" cy="1473958"/>
            <a:chOff x="6430226" y="4572001"/>
            <a:chExt cx="1937982" cy="1473958"/>
          </a:xfrm>
        </p:grpSpPr>
        <p:pic>
          <p:nvPicPr>
            <p:cNvPr id="8" name="Рисунок 7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60" t="11646" r="16780" b="14840"/>
            <a:stretch/>
          </p:blipFill>
          <p:spPr>
            <a:xfrm>
              <a:off x="6430226" y="4572001"/>
              <a:ext cx="1937982" cy="1473958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6712024" y="4866416"/>
              <a:ext cx="119455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accent4">
                      <a:lumMod val="50000"/>
                    </a:schemeClr>
                  </a:solidFill>
                  <a:latin typeface="Monotype Corsiva" pitchFamily="66" charset="0"/>
                </a:rPr>
                <a:t>Нет</a:t>
              </a:r>
              <a:endParaRPr lang="ru-RU" sz="4800" b="1" dirty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</a:endParaRPr>
            </a:p>
          </p:txBody>
        </p:sp>
      </p:grpSp>
      <p:pic>
        <p:nvPicPr>
          <p:cNvPr id="13" name="Рисунок 12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6120" y="6185073"/>
            <a:ext cx="2571750" cy="95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0385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91544" y="728861"/>
            <a:ext cx="6408712" cy="1203061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defTabSz="914400">
              <a:spcBef>
                <a:spcPts val="0"/>
              </a:spcBef>
            </a:pPr>
            <a:r>
              <a:rPr lang="ru-RU" sz="7200" b="1" spc="50" dirty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>Верно ли?</a:t>
            </a:r>
            <a:r>
              <a:rPr lang="ru-RU" sz="7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/>
            </a:r>
            <a:br>
              <a:rPr lang="ru-RU" sz="7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</a:b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508192" y="2313037"/>
            <a:ext cx="4716000" cy="1152128"/>
          </a:xfrm>
          <a:prstGeom prst="round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spc="50" dirty="0" smtClean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20 – 8 = 13</a:t>
            </a:r>
            <a:endParaRPr lang="ru-RU" sz="6600" b="1" spc="50" dirty="0">
              <a:ln w="11430"/>
              <a:solidFill>
                <a:schemeClr val="accent4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Кольцо 3"/>
          <p:cNvSpPr/>
          <p:nvPr/>
        </p:nvSpPr>
        <p:spPr>
          <a:xfrm>
            <a:off x="2391544" y="16649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Кольцо 4"/>
          <p:cNvSpPr/>
          <p:nvPr/>
        </p:nvSpPr>
        <p:spPr>
          <a:xfrm>
            <a:off x="2543944" y="18173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Кольцо 5"/>
          <p:cNvSpPr/>
          <p:nvPr/>
        </p:nvSpPr>
        <p:spPr>
          <a:xfrm>
            <a:off x="2696344" y="19697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3057099" y="4473277"/>
            <a:ext cx="1937982" cy="1473958"/>
            <a:chOff x="3057099" y="4572001"/>
            <a:chExt cx="1937982" cy="1473958"/>
          </a:xfrm>
        </p:grpSpPr>
        <p:pic>
          <p:nvPicPr>
            <p:cNvPr id="7" name="Рисунок 6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60" t="11646" r="16780" b="14840"/>
            <a:stretch/>
          </p:blipFill>
          <p:spPr>
            <a:xfrm>
              <a:off x="3057099" y="4572001"/>
              <a:ext cx="1937982" cy="1473958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3532207" y="4866416"/>
              <a:ext cx="87556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accent4">
                      <a:lumMod val="50000"/>
                    </a:schemeClr>
                  </a:solidFill>
                  <a:latin typeface="Monotype Corsiva" pitchFamily="66" charset="0"/>
                </a:rPr>
                <a:t>Да</a:t>
              </a:r>
              <a:endParaRPr lang="ru-RU" sz="4800" b="1" dirty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</a:endParaRP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6430226" y="4473277"/>
            <a:ext cx="1937982" cy="1473958"/>
            <a:chOff x="6430226" y="4572001"/>
            <a:chExt cx="1937982" cy="1473958"/>
          </a:xfrm>
        </p:grpSpPr>
        <p:pic>
          <p:nvPicPr>
            <p:cNvPr id="8" name="Рисунок 7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60" t="11646" r="16780" b="14840"/>
            <a:stretch/>
          </p:blipFill>
          <p:spPr>
            <a:xfrm>
              <a:off x="6430226" y="4572001"/>
              <a:ext cx="1937982" cy="1473958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6712024" y="4866416"/>
              <a:ext cx="119455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accent4">
                      <a:lumMod val="50000"/>
                    </a:schemeClr>
                  </a:solidFill>
                  <a:latin typeface="Monotype Corsiva" pitchFamily="66" charset="0"/>
                </a:rPr>
                <a:t>Нет</a:t>
              </a:r>
              <a:endParaRPr lang="ru-RU" sz="4800" b="1" dirty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</a:endParaRPr>
            </a:p>
          </p:txBody>
        </p:sp>
      </p:grpSp>
      <p:pic>
        <p:nvPicPr>
          <p:cNvPr id="13" name="Рисунок 12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6120" y="6185073"/>
            <a:ext cx="2571750" cy="95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617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91544" y="728861"/>
            <a:ext cx="6408712" cy="1203061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defTabSz="914400">
              <a:spcBef>
                <a:spcPts val="0"/>
              </a:spcBef>
            </a:pPr>
            <a:r>
              <a:rPr lang="ru-RU" sz="7200" b="1" spc="50" dirty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>Верно ли?</a:t>
            </a:r>
            <a:r>
              <a:rPr lang="ru-RU" sz="7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/>
            </a:r>
            <a:br>
              <a:rPr lang="ru-RU" sz="7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</a:b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508192" y="2313037"/>
            <a:ext cx="4716000" cy="1152128"/>
          </a:xfrm>
          <a:prstGeom prst="round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spc="50" dirty="0" smtClean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19 – 12 = 8</a:t>
            </a:r>
            <a:endParaRPr lang="ru-RU" sz="6600" b="1" spc="50" dirty="0">
              <a:ln w="11430"/>
              <a:solidFill>
                <a:schemeClr val="accent4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Кольцо 3"/>
          <p:cNvSpPr/>
          <p:nvPr/>
        </p:nvSpPr>
        <p:spPr>
          <a:xfrm>
            <a:off x="2391544" y="16649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Кольцо 4"/>
          <p:cNvSpPr/>
          <p:nvPr/>
        </p:nvSpPr>
        <p:spPr>
          <a:xfrm>
            <a:off x="2543944" y="18173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Кольцо 5"/>
          <p:cNvSpPr/>
          <p:nvPr/>
        </p:nvSpPr>
        <p:spPr>
          <a:xfrm>
            <a:off x="2696344" y="19697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3057099" y="4473277"/>
            <a:ext cx="1937982" cy="1473958"/>
            <a:chOff x="3057099" y="4572001"/>
            <a:chExt cx="1937982" cy="1473958"/>
          </a:xfrm>
        </p:grpSpPr>
        <p:pic>
          <p:nvPicPr>
            <p:cNvPr id="7" name="Рисунок 6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60" t="11646" r="16780" b="14840"/>
            <a:stretch/>
          </p:blipFill>
          <p:spPr>
            <a:xfrm>
              <a:off x="3057099" y="4572001"/>
              <a:ext cx="1937982" cy="1473958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3532207" y="4866416"/>
              <a:ext cx="87556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accent4">
                      <a:lumMod val="50000"/>
                    </a:schemeClr>
                  </a:solidFill>
                  <a:latin typeface="Monotype Corsiva" pitchFamily="66" charset="0"/>
                </a:rPr>
                <a:t>Да</a:t>
              </a:r>
              <a:endParaRPr lang="ru-RU" sz="4800" b="1" dirty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</a:endParaRP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6430226" y="4473277"/>
            <a:ext cx="1937982" cy="1473958"/>
            <a:chOff x="6430226" y="4572001"/>
            <a:chExt cx="1937982" cy="1473958"/>
          </a:xfrm>
        </p:grpSpPr>
        <p:pic>
          <p:nvPicPr>
            <p:cNvPr id="8" name="Рисунок 7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60" t="11646" r="16780" b="14840"/>
            <a:stretch/>
          </p:blipFill>
          <p:spPr>
            <a:xfrm>
              <a:off x="6430226" y="4572001"/>
              <a:ext cx="1937982" cy="1473958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6712024" y="4866416"/>
              <a:ext cx="119455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accent4">
                      <a:lumMod val="50000"/>
                    </a:schemeClr>
                  </a:solidFill>
                  <a:latin typeface="Monotype Corsiva" pitchFamily="66" charset="0"/>
                </a:rPr>
                <a:t>Нет</a:t>
              </a:r>
              <a:endParaRPr lang="ru-RU" sz="4800" b="1" dirty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</a:endParaRPr>
            </a:p>
          </p:txBody>
        </p:sp>
      </p:grpSp>
      <p:pic>
        <p:nvPicPr>
          <p:cNvPr id="13" name="Рисунок 12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6120" y="6185073"/>
            <a:ext cx="2571750" cy="95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2304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91544" y="728861"/>
            <a:ext cx="6408712" cy="1203061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defTabSz="914400">
              <a:spcBef>
                <a:spcPts val="0"/>
              </a:spcBef>
            </a:pPr>
            <a:r>
              <a:rPr lang="ru-RU" sz="7200" b="1" spc="50" dirty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>Верно ли?</a:t>
            </a:r>
            <a:r>
              <a:rPr lang="ru-RU" sz="7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/>
            </a:r>
            <a:br>
              <a:rPr lang="ru-RU" sz="7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</a:b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508192" y="2313037"/>
            <a:ext cx="4716000" cy="1152128"/>
          </a:xfrm>
          <a:prstGeom prst="round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spc="50" dirty="0" smtClean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16 – 4 = 12</a:t>
            </a:r>
            <a:endParaRPr lang="ru-RU" sz="6600" b="1" spc="50" dirty="0">
              <a:ln w="11430"/>
              <a:solidFill>
                <a:schemeClr val="accent4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Кольцо 3"/>
          <p:cNvSpPr/>
          <p:nvPr/>
        </p:nvSpPr>
        <p:spPr>
          <a:xfrm>
            <a:off x="2391544" y="16649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Кольцо 4"/>
          <p:cNvSpPr/>
          <p:nvPr/>
        </p:nvSpPr>
        <p:spPr>
          <a:xfrm>
            <a:off x="2543944" y="18173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Кольцо 5"/>
          <p:cNvSpPr/>
          <p:nvPr/>
        </p:nvSpPr>
        <p:spPr>
          <a:xfrm>
            <a:off x="2696344" y="19697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3057099" y="4473277"/>
            <a:ext cx="1937982" cy="1473958"/>
            <a:chOff x="3057099" y="4572001"/>
            <a:chExt cx="1937982" cy="1473958"/>
          </a:xfrm>
        </p:grpSpPr>
        <p:pic>
          <p:nvPicPr>
            <p:cNvPr id="7" name="Рисунок 6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60" t="11646" r="16780" b="14840"/>
            <a:stretch/>
          </p:blipFill>
          <p:spPr>
            <a:xfrm>
              <a:off x="3057099" y="4572001"/>
              <a:ext cx="1937982" cy="1473958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3532207" y="4866416"/>
              <a:ext cx="87556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accent4">
                      <a:lumMod val="50000"/>
                    </a:schemeClr>
                  </a:solidFill>
                  <a:latin typeface="Monotype Corsiva" pitchFamily="66" charset="0"/>
                </a:rPr>
                <a:t>Да</a:t>
              </a:r>
              <a:endParaRPr lang="ru-RU" sz="4800" b="1" dirty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</a:endParaRP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6430226" y="4473277"/>
            <a:ext cx="1937982" cy="1473958"/>
            <a:chOff x="6430226" y="4572001"/>
            <a:chExt cx="1937982" cy="1473958"/>
          </a:xfrm>
        </p:grpSpPr>
        <p:pic>
          <p:nvPicPr>
            <p:cNvPr id="8" name="Рисунок 7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60" t="11646" r="16780" b="14840"/>
            <a:stretch/>
          </p:blipFill>
          <p:spPr>
            <a:xfrm>
              <a:off x="6430226" y="4572001"/>
              <a:ext cx="1937982" cy="1473958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6712024" y="4866416"/>
              <a:ext cx="119455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accent4">
                      <a:lumMod val="50000"/>
                    </a:schemeClr>
                  </a:solidFill>
                  <a:latin typeface="Monotype Corsiva" pitchFamily="66" charset="0"/>
                </a:rPr>
                <a:t>Нет</a:t>
              </a:r>
              <a:endParaRPr lang="ru-RU" sz="4800" b="1" dirty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</a:endParaRPr>
            </a:p>
          </p:txBody>
        </p:sp>
      </p:grpSp>
      <p:pic>
        <p:nvPicPr>
          <p:cNvPr id="13" name="Рисунок 12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6120" y="6185073"/>
            <a:ext cx="2571750" cy="95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0749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91544" y="728861"/>
            <a:ext cx="6408712" cy="1203061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defTabSz="914400">
              <a:spcBef>
                <a:spcPts val="0"/>
              </a:spcBef>
            </a:pPr>
            <a:r>
              <a:rPr lang="ru-RU" sz="7200" b="1" spc="50" dirty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>Верно ли?</a:t>
            </a:r>
            <a:r>
              <a:rPr lang="ru-RU" sz="7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/>
            </a:r>
            <a:br>
              <a:rPr lang="ru-RU" sz="7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</a:b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508192" y="2313037"/>
            <a:ext cx="4716000" cy="1152128"/>
          </a:xfrm>
          <a:prstGeom prst="round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spc="50" dirty="0" smtClean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14 – 12 = 3</a:t>
            </a:r>
            <a:endParaRPr lang="ru-RU" sz="6600" b="1" spc="50" dirty="0">
              <a:ln w="11430"/>
              <a:solidFill>
                <a:schemeClr val="accent4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Кольцо 3"/>
          <p:cNvSpPr/>
          <p:nvPr/>
        </p:nvSpPr>
        <p:spPr>
          <a:xfrm>
            <a:off x="2391544" y="16649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Кольцо 4"/>
          <p:cNvSpPr/>
          <p:nvPr/>
        </p:nvSpPr>
        <p:spPr>
          <a:xfrm>
            <a:off x="2543944" y="18173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Кольцо 5"/>
          <p:cNvSpPr/>
          <p:nvPr/>
        </p:nvSpPr>
        <p:spPr>
          <a:xfrm>
            <a:off x="2696344" y="19697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3057099" y="4473277"/>
            <a:ext cx="1937982" cy="1473958"/>
            <a:chOff x="3057099" y="4572001"/>
            <a:chExt cx="1937982" cy="1473958"/>
          </a:xfrm>
        </p:grpSpPr>
        <p:pic>
          <p:nvPicPr>
            <p:cNvPr id="7" name="Рисунок 6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60" t="11646" r="16780" b="14840"/>
            <a:stretch/>
          </p:blipFill>
          <p:spPr>
            <a:xfrm>
              <a:off x="3057099" y="4572001"/>
              <a:ext cx="1937982" cy="1473958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3532207" y="4866416"/>
              <a:ext cx="87556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accent4">
                      <a:lumMod val="50000"/>
                    </a:schemeClr>
                  </a:solidFill>
                  <a:latin typeface="Monotype Corsiva" pitchFamily="66" charset="0"/>
                </a:rPr>
                <a:t>Да</a:t>
              </a:r>
              <a:endParaRPr lang="ru-RU" sz="4800" b="1" dirty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</a:endParaRP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6430226" y="4473277"/>
            <a:ext cx="1937982" cy="1473958"/>
            <a:chOff x="6430226" y="4572001"/>
            <a:chExt cx="1937982" cy="1473958"/>
          </a:xfrm>
        </p:grpSpPr>
        <p:pic>
          <p:nvPicPr>
            <p:cNvPr id="8" name="Рисунок 7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60" t="11646" r="16780" b="14840"/>
            <a:stretch/>
          </p:blipFill>
          <p:spPr>
            <a:xfrm>
              <a:off x="6430226" y="4572001"/>
              <a:ext cx="1937982" cy="1473958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6712024" y="4866416"/>
              <a:ext cx="119455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accent4">
                      <a:lumMod val="50000"/>
                    </a:schemeClr>
                  </a:solidFill>
                  <a:latin typeface="Monotype Corsiva" pitchFamily="66" charset="0"/>
                </a:rPr>
                <a:t>Нет</a:t>
              </a:r>
              <a:endParaRPr lang="ru-RU" sz="4800" b="1" dirty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</a:endParaRPr>
            </a:p>
          </p:txBody>
        </p:sp>
      </p:grpSp>
      <p:pic>
        <p:nvPicPr>
          <p:cNvPr id="13" name="Рисунок 12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6120" y="6185073"/>
            <a:ext cx="2571750" cy="95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5922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91544" y="728861"/>
            <a:ext cx="6408712" cy="1203061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defTabSz="914400">
              <a:spcBef>
                <a:spcPts val="0"/>
              </a:spcBef>
            </a:pPr>
            <a:r>
              <a:rPr lang="ru-RU" sz="7200" b="1" spc="50" dirty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>Верно ли?</a:t>
            </a:r>
            <a:r>
              <a:rPr lang="ru-RU" sz="7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/>
            </a:r>
            <a:br>
              <a:rPr lang="ru-RU" sz="7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</a:b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508192" y="2313037"/>
            <a:ext cx="4716000" cy="1152128"/>
          </a:xfrm>
          <a:prstGeom prst="round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spc="50" dirty="0" smtClean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20 – 15 = 5</a:t>
            </a:r>
            <a:endParaRPr lang="ru-RU" sz="6600" b="1" spc="50" dirty="0">
              <a:ln w="11430"/>
              <a:solidFill>
                <a:schemeClr val="accent4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Кольцо 3"/>
          <p:cNvSpPr/>
          <p:nvPr/>
        </p:nvSpPr>
        <p:spPr>
          <a:xfrm>
            <a:off x="2391544" y="16649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Кольцо 4"/>
          <p:cNvSpPr/>
          <p:nvPr/>
        </p:nvSpPr>
        <p:spPr>
          <a:xfrm>
            <a:off x="2543944" y="18173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Кольцо 5"/>
          <p:cNvSpPr/>
          <p:nvPr/>
        </p:nvSpPr>
        <p:spPr>
          <a:xfrm>
            <a:off x="2696344" y="19697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3057099" y="4473277"/>
            <a:ext cx="1937982" cy="1473958"/>
            <a:chOff x="3057099" y="4572001"/>
            <a:chExt cx="1937982" cy="1473958"/>
          </a:xfrm>
        </p:grpSpPr>
        <p:pic>
          <p:nvPicPr>
            <p:cNvPr id="7" name="Рисунок 6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60" t="11646" r="16780" b="14840"/>
            <a:stretch/>
          </p:blipFill>
          <p:spPr>
            <a:xfrm>
              <a:off x="3057099" y="4572001"/>
              <a:ext cx="1937982" cy="1473958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3532207" y="4866416"/>
              <a:ext cx="87556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accent4">
                      <a:lumMod val="50000"/>
                    </a:schemeClr>
                  </a:solidFill>
                  <a:latin typeface="Monotype Corsiva" pitchFamily="66" charset="0"/>
                </a:rPr>
                <a:t>Да</a:t>
              </a:r>
              <a:endParaRPr lang="ru-RU" sz="4800" b="1" dirty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</a:endParaRP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6430226" y="4473277"/>
            <a:ext cx="1937982" cy="1473958"/>
            <a:chOff x="6430226" y="4572001"/>
            <a:chExt cx="1937982" cy="1473958"/>
          </a:xfrm>
        </p:grpSpPr>
        <p:pic>
          <p:nvPicPr>
            <p:cNvPr id="8" name="Рисунок 7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60" t="11646" r="16780" b="14840"/>
            <a:stretch/>
          </p:blipFill>
          <p:spPr>
            <a:xfrm>
              <a:off x="6430226" y="4572001"/>
              <a:ext cx="1937982" cy="1473958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6712024" y="4866416"/>
              <a:ext cx="119455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accent4">
                      <a:lumMod val="50000"/>
                    </a:schemeClr>
                  </a:solidFill>
                  <a:latin typeface="Monotype Corsiva" pitchFamily="66" charset="0"/>
                </a:rPr>
                <a:t>Нет</a:t>
              </a:r>
              <a:endParaRPr lang="ru-RU" sz="4800" b="1" dirty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</a:endParaRPr>
            </a:p>
          </p:txBody>
        </p:sp>
      </p:grpSp>
      <p:pic>
        <p:nvPicPr>
          <p:cNvPr id="13" name="Рисунок 12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6120" y="6185073"/>
            <a:ext cx="2571750" cy="95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4413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91544" y="728861"/>
            <a:ext cx="6408712" cy="1203061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defTabSz="914400">
              <a:spcBef>
                <a:spcPts val="0"/>
              </a:spcBef>
            </a:pPr>
            <a:r>
              <a:rPr lang="ru-RU" sz="7200" b="1" spc="50" dirty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>Верно ли?</a:t>
            </a:r>
            <a:r>
              <a:rPr lang="ru-RU" sz="7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/>
            </a:r>
            <a:br>
              <a:rPr lang="ru-RU" sz="7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</a:b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508192" y="2313037"/>
            <a:ext cx="4716000" cy="1152128"/>
          </a:xfrm>
          <a:prstGeom prst="round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spc="50" dirty="0" smtClean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18 – 5 = 13</a:t>
            </a:r>
            <a:endParaRPr lang="ru-RU" sz="6600" b="1" spc="50" dirty="0">
              <a:ln w="11430"/>
              <a:solidFill>
                <a:schemeClr val="accent4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Кольцо 3"/>
          <p:cNvSpPr/>
          <p:nvPr/>
        </p:nvSpPr>
        <p:spPr>
          <a:xfrm>
            <a:off x="2391544" y="16649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Кольцо 4"/>
          <p:cNvSpPr/>
          <p:nvPr/>
        </p:nvSpPr>
        <p:spPr>
          <a:xfrm>
            <a:off x="2543944" y="18173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Кольцо 5"/>
          <p:cNvSpPr/>
          <p:nvPr/>
        </p:nvSpPr>
        <p:spPr>
          <a:xfrm>
            <a:off x="2696344" y="19697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3057099" y="4473277"/>
            <a:ext cx="1937982" cy="1473958"/>
            <a:chOff x="3057099" y="4572001"/>
            <a:chExt cx="1937982" cy="1473958"/>
          </a:xfrm>
        </p:grpSpPr>
        <p:pic>
          <p:nvPicPr>
            <p:cNvPr id="7" name="Рисунок 6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60" t="11646" r="16780" b="14840"/>
            <a:stretch/>
          </p:blipFill>
          <p:spPr>
            <a:xfrm>
              <a:off x="3057099" y="4572001"/>
              <a:ext cx="1937982" cy="1473958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3532207" y="4866416"/>
              <a:ext cx="87556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accent4">
                      <a:lumMod val="50000"/>
                    </a:schemeClr>
                  </a:solidFill>
                  <a:latin typeface="Monotype Corsiva" pitchFamily="66" charset="0"/>
                </a:rPr>
                <a:t>Да</a:t>
              </a:r>
              <a:endParaRPr lang="ru-RU" sz="4800" b="1" dirty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</a:endParaRP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6430226" y="4473277"/>
            <a:ext cx="1937982" cy="1473958"/>
            <a:chOff x="6430226" y="4572001"/>
            <a:chExt cx="1937982" cy="1473958"/>
          </a:xfrm>
        </p:grpSpPr>
        <p:pic>
          <p:nvPicPr>
            <p:cNvPr id="8" name="Рисунок 7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60" t="11646" r="16780" b="14840"/>
            <a:stretch/>
          </p:blipFill>
          <p:spPr>
            <a:xfrm>
              <a:off x="6430226" y="4572001"/>
              <a:ext cx="1937982" cy="1473958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6712024" y="4866416"/>
              <a:ext cx="119455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accent4">
                      <a:lumMod val="50000"/>
                    </a:schemeClr>
                  </a:solidFill>
                  <a:latin typeface="Monotype Corsiva" pitchFamily="66" charset="0"/>
                </a:rPr>
                <a:t>Нет</a:t>
              </a:r>
              <a:endParaRPr lang="ru-RU" sz="4800" b="1" dirty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</a:endParaRPr>
            </a:p>
          </p:txBody>
        </p:sp>
      </p:grpSp>
      <p:pic>
        <p:nvPicPr>
          <p:cNvPr id="13" name="Рисунок 12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6120" y="6185073"/>
            <a:ext cx="2571750" cy="95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3899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91544" y="728861"/>
            <a:ext cx="6408712" cy="1203061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defTabSz="914400">
              <a:spcBef>
                <a:spcPts val="0"/>
              </a:spcBef>
            </a:pPr>
            <a:r>
              <a:rPr lang="ru-RU" sz="7200" b="1" spc="50" dirty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>Верно ли?</a:t>
            </a:r>
            <a:r>
              <a:rPr lang="ru-RU" sz="7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/>
            </a:r>
            <a:br>
              <a:rPr lang="ru-RU" sz="7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</a:b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508192" y="2313037"/>
            <a:ext cx="4716000" cy="1152128"/>
          </a:xfrm>
          <a:prstGeom prst="round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spc="50" dirty="0" smtClean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13 – 5 = 7</a:t>
            </a:r>
            <a:endParaRPr lang="ru-RU" sz="6600" b="1" spc="50" dirty="0">
              <a:ln w="11430"/>
              <a:solidFill>
                <a:schemeClr val="accent4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Кольцо 3"/>
          <p:cNvSpPr/>
          <p:nvPr/>
        </p:nvSpPr>
        <p:spPr>
          <a:xfrm>
            <a:off x="2391544" y="16649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Кольцо 4"/>
          <p:cNvSpPr/>
          <p:nvPr/>
        </p:nvSpPr>
        <p:spPr>
          <a:xfrm>
            <a:off x="2543944" y="18173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Кольцо 5"/>
          <p:cNvSpPr/>
          <p:nvPr/>
        </p:nvSpPr>
        <p:spPr>
          <a:xfrm>
            <a:off x="2696344" y="19697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3057099" y="4473277"/>
            <a:ext cx="1937982" cy="1473958"/>
            <a:chOff x="3057099" y="4572001"/>
            <a:chExt cx="1937982" cy="1473958"/>
          </a:xfrm>
        </p:grpSpPr>
        <p:pic>
          <p:nvPicPr>
            <p:cNvPr id="7" name="Рисунок 6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60" t="11646" r="16780" b="14840"/>
            <a:stretch/>
          </p:blipFill>
          <p:spPr>
            <a:xfrm>
              <a:off x="3057099" y="4572001"/>
              <a:ext cx="1937982" cy="1473958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3532207" y="4866416"/>
              <a:ext cx="87556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accent4">
                      <a:lumMod val="50000"/>
                    </a:schemeClr>
                  </a:solidFill>
                  <a:latin typeface="Monotype Corsiva" pitchFamily="66" charset="0"/>
                </a:rPr>
                <a:t>Да</a:t>
              </a:r>
              <a:endParaRPr lang="ru-RU" sz="4800" b="1" dirty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</a:endParaRP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6430226" y="4473277"/>
            <a:ext cx="1937982" cy="1473958"/>
            <a:chOff x="6430226" y="4572001"/>
            <a:chExt cx="1937982" cy="1473958"/>
          </a:xfrm>
        </p:grpSpPr>
        <p:pic>
          <p:nvPicPr>
            <p:cNvPr id="8" name="Рисунок 7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60" t="11646" r="16780" b="14840"/>
            <a:stretch/>
          </p:blipFill>
          <p:spPr>
            <a:xfrm>
              <a:off x="6430226" y="4572001"/>
              <a:ext cx="1937982" cy="1473958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6712024" y="4866416"/>
              <a:ext cx="119455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accent4">
                      <a:lumMod val="50000"/>
                    </a:schemeClr>
                  </a:solidFill>
                  <a:latin typeface="Monotype Corsiva" pitchFamily="66" charset="0"/>
                </a:rPr>
                <a:t>Нет</a:t>
              </a:r>
              <a:endParaRPr lang="ru-RU" sz="4800" b="1" dirty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</a:endParaRPr>
            </a:p>
          </p:txBody>
        </p:sp>
      </p:grpSp>
      <p:pic>
        <p:nvPicPr>
          <p:cNvPr id="13" name="Рисунок 12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6120" y="6185073"/>
            <a:ext cx="2571750" cy="95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755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91544" y="728861"/>
            <a:ext cx="6408712" cy="1203061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defTabSz="914400">
              <a:spcBef>
                <a:spcPts val="0"/>
              </a:spcBef>
            </a:pPr>
            <a:r>
              <a:rPr lang="ru-RU" sz="7200" b="1" spc="50" dirty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>Верно ли?</a:t>
            </a:r>
            <a:r>
              <a:rPr lang="ru-RU" sz="7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/>
            </a:r>
            <a:br>
              <a:rPr lang="ru-RU" sz="7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</a:b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508192" y="2313037"/>
            <a:ext cx="4716000" cy="1152128"/>
          </a:xfrm>
          <a:prstGeom prst="round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spc="50" dirty="0" smtClean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11 – 9 = 2</a:t>
            </a:r>
            <a:endParaRPr lang="ru-RU" sz="6600" b="1" spc="50" dirty="0">
              <a:ln w="11430"/>
              <a:solidFill>
                <a:schemeClr val="accent4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Кольцо 3"/>
          <p:cNvSpPr/>
          <p:nvPr/>
        </p:nvSpPr>
        <p:spPr>
          <a:xfrm>
            <a:off x="2391544" y="16649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Кольцо 4"/>
          <p:cNvSpPr/>
          <p:nvPr/>
        </p:nvSpPr>
        <p:spPr>
          <a:xfrm>
            <a:off x="2543944" y="18173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Кольцо 5"/>
          <p:cNvSpPr/>
          <p:nvPr/>
        </p:nvSpPr>
        <p:spPr>
          <a:xfrm>
            <a:off x="2696344" y="19697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3057099" y="4473277"/>
            <a:ext cx="1937982" cy="1473958"/>
            <a:chOff x="3057099" y="4572001"/>
            <a:chExt cx="1937982" cy="1473958"/>
          </a:xfrm>
        </p:grpSpPr>
        <p:pic>
          <p:nvPicPr>
            <p:cNvPr id="7" name="Рисунок 6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60" t="11646" r="16780" b="14840"/>
            <a:stretch/>
          </p:blipFill>
          <p:spPr>
            <a:xfrm>
              <a:off x="3057099" y="4572001"/>
              <a:ext cx="1937982" cy="1473958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3532207" y="4866416"/>
              <a:ext cx="87556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accent4">
                      <a:lumMod val="50000"/>
                    </a:schemeClr>
                  </a:solidFill>
                  <a:latin typeface="Monotype Corsiva" pitchFamily="66" charset="0"/>
                </a:rPr>
                <a:t>Да</a:t>
              </a:r>
              <a:endParaRPr lang="ru-RU" sz="4800" b="1" dirty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</a:endParaRP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6430226" y="4473277"/>
            <a:ext cx="1937982" cy="1473958"/>
            <a:chOff x="6430226" y="4572001"/>
            <a:chExt cx="1937982" cy="1473958"/>
          </a:xfrm>
        </p:grpSpPr>
        <p:pic>
          <p:nvPicPr>
            <p:cNvPr id="8" name="Рисунок 7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60" t="11646" r="16780" b="14840"/>
            <a:stretch/>
          </p:blipFill>
          <p:spPr>
            <a:xfrm>
              <a:off x="6430226" y="4572001"/>
              <a:ext cx="1937982" cy="1473958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6712024" y="4866416"/>
              <a:ext cx="119455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accent4">
                      <a:lumMod val="50000"/>
                    </a:schemeClr>
                  </a:solidFill>
                  <a:latin typeface="Monotype Corsiva" pitchFamily="66" charset="0"/>
                </a:rPr>
                <a:t>Нет</a:t>
              </a:r>
              <a:endParaRPr lang="ru-RU" sz="4800" b="1" dirty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</a:endParaRPr>
            </a:p>
          </p:txBody>
        </p:sp>
      </p:grpSp>
      <p:pic>
        <p:nvPicPr>
          <p:cNvPr id="13" name="Рисунок 12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6120" y="6185073"/>
            <a:ext cx="2571750" cy="95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1866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91544" y="728861"/>
            <a:ext cx="6408712" cy="1203061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defTabSz="914400">
              <a:spcBef>
                <a:spcPts val="0"/>
              </a:spcBef>
            </a:pPr>
            <a:r>
              <a:rPr lang="ru-RU" sz="7200" b="1" spc="50" dirty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>Верно ли?</a:t>
            </a:r>
            <a:r>
              <a:rPr lang="ru-RU" sz="7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/>
            </a:r>
            <a:br>
              <a:rPr lang="ru-RU" sz="7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</a:b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508192" y="2313037"/>
            <a:ext cx="4716000" cy="1152128"/>
          </a:xfrm>
          <a:prstGeom prst="round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spc="50" dirty="0" smtClean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19 – 4 = 15</a:t>
            </a:r>
            <a:endParaRPr lang="ru-RU" sz="6600" b="1" spc="50" dirty="0">
              <a:ln w="11430"/>
              <a:solidFill>
                <a:schemeClr val="accent4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Кольцо 3"/>
          <p:cNvSpPr/>
          <p:nvPr/>
        </p:nvSpPr>
        <p:spPr>
          <a:xfrm>
            <a:off x="2391544" y="16649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Кольцо 4"/>
          <p:cNvSpPr/>
          <p:nvPr/>
        </p:nvSpPr>
        <p:spPr>
          <a:xfrm>
            <a:off x="2543944" y="18173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Кольцо 5"/>
          <p:cNvSpPr/>
          <p:nvPr/>
        </p:nvSpPr>
        <p:spPr>
          <a:xfrm>
            <a:off x="2696344" y="19697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3057099" y="4473277"/>
            <a:ext cx="1937982" cy="1473958"/>
            <a:chOff x="3057099" y="4572001"/>
            <a:chExt cx="1937982" cy="1473958"/>
          </a:xfrm>
        </p:grpSpPr>
        <p:pic>
          <p:nvPicPr>
            <p:cNvPr id="7" name="Рисунок 6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60" t="11646" r="16780" b="14840"/>
            <a:stretch/>
          </p:blipFill>
          <p:spPr>
            <a:xfrm>
              <a:off x="3057099" y="4572001"/>
              <a:ext cx="1937982" cy="1473958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3532207" y="4866416"/>
              <a:ext cx="87556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accent4">
                      <a:lumMod val="50000"/>
                    </a:schemeClr>
                  </a:solidFill>
                  <a:latin typeface="Monotype Corsiva" pitchFamily="66" charset="0"/>
                </a:rPr>
                <a:t>Да</a:t>
              </a:r>
              <a:endParaRPr lang="ru-RU" sz="4800" b="1" dirty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</a:endParaRP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6430226" y="4473277"/>
            <a:ext cx="1937982" cy="1473958"/>
            <a:chOff x="6430226" y="4572001"/>
            <a:chExt cx="1937982" cy="1473958"/>
          </a:xfrm>
        </p:grpSpPr>
        <p:pic>
          <p:nvPicPr>
            <p:cNvPr id="8" name="Рисунок 7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60" t="11646" r="16780" b="14840"/>
            <a:stretch/>
          </p:blipFill>
          <p:spPr>
            <a:xfrm>
              <a:off x="6430226" y="4572001"/>
              <a:ext cx="1937982" cy="1473958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6712024" y="4866416"/>
              <a:ext cx="119455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accent4">
                      <a:lumMod val="50000"/>
                    </a:schemeClr>
                  </a:solidFill>
                  <a:latin typeface="Monotype Corsiva" pitchFamily="66" charset="0"/>
                </a:rPr>
                <a:t>Нет</a:t>
              </a:r>
              <a:endParaRPr lang="ru-RU" sz="4800" b="1" dirty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</a:endParaRPr>
            </a:p>
          </p:txBody>
        </p:sp>
      </p:grpSp>
      <p:pic>
        <p:nvPicPr>
          <p:cNvPr id="13" name="Рисунок 12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6120" y="6185073"/>
            <a:ext cx="2571750" cy="95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3115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91544" y="728861"/>
            <a:ext cx="6408712" cy="1203061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defTabSz="914400">
              <a:spcBef>
                <a:spcPts val="0"/>
              </a:spcBef>
            </a:pPr>
            <a:r>
              <a:rPr lang="ru-RU" sz="7200" b="1" spc="50" dirty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>Верно ли?</a:t>
            </a:r>
            <a:r>
              <a:rPr lang="ru-RU" sz="7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/>
            </a:r>
            <a:br>
              <a:rPr lang="ru-RU" sz="7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</a:b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508192" y="2313037"/>
            <a:ext cx="4716000" cy="1152128"/>
          </a:xfrm>
          <a:prstGeom prst="round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spc="50" dirty="0" smtClean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12 – 3 = 9</a:t>
            </a:r>
            <a:endParaRPr lang="ru-RU" sz="6600" b="1" spc="50" dirty="0">
              <a:ln w="11430"/>
              <a:solidFill>
                <a:schemeClr val="accent4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Кольцо 3"/>
          <p:cNvSpPr/>
          <p:nvPr/>
        </p:nvSpPr>
        <p:spPr>
          <a:xfrm>
            <a:off x="2391544" y="16649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Кольцо 4"/>
          <p:cNvSpPr/>
          <p:nvPr/>
        </p:nvSpPr>
        <p:spPr>
          <a:xfrm>
            <a:off x="2543944" y="18173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Кольцо 5"/>
          <p:cNvSpPr/>
          <p:nvPr/>
        </p:nvSpPr>
        <p:spPr>
          <a:xfrm>
            <a:off x="2696344" y="19697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3057099" y="4473277"/>
            <a:ext cx="1937982" cy="1473958"/>
            <a:chOff x="3057099" y="4572001"/>
            <a:chExt cx="1937982" cy="1473958"/>
          </a:xfrm>
        </p:grpSpPr>
        <p:pic>
          <p:nvPicPr>
            <p:cNvPr id="7" name="Рисунок 6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60" t="11646" r="16780" b="14840"/>
            <a:stretch/>
          </p:blipFill>
          <p:spPr>
            <a:xfrm>
              <a:off x="3057099" y="4572001"/>
              <a:ext cx="1937982" cy="1473958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3532207" y="4866416"/>
              <a:ext cx="87556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accent4">
                      <a:lumMod val="50000"/>
                    </a:schemeClr>
                  </a:solidFill>
                  <a:latin typeface="Monotype Corsiva" pitchFamily="66" charset="0"/>
                </a:rPr>
                <a:t>Да</a:t>
              </a:r>
              <a:endParaRPr lang="ru-RU" sz="4800" b="1" dirty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</a:endParaRP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6430226" y="4473277"/>
            <a:ext cx="1937982" cy="1473958"/>
            <a:chOff x="6430226" y="4572001"/>
            <a:chExt cx="1937982" cy="1473958"/>
          </a:xfrm>
        </p:grpSpPr>
        <p:pic>
          <p:nvPicPr>
            <p:cNvPr id="8" name="Рисунок 7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60" t="11646" r="16780" b="14840"/>
            <a:stretch/>
          </p:blipFill>
          <p:spPr>
            <a:xfrm>
              <a:off x="6430226" y="4572001"/>
              <a:ext cx="1937982" cy="1473958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6712024" y="4866416"/>
              <a:ext cx="119455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accent4">
                      <a:lumMod val="50000"/>
                    </a:schemeClr>
                  </a:solidFill>
                  <a:latin typeface="Monotype Corsiva" pitchFamily="66" charset="0"/>
                </a:rPr>
                <a:t>Нет</a:t>
              </a:r>
              <a:endParaRPr lang="ru-RU" sz="4800" b="1" dirty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</a:endParaRPr>
            </a:p>
          </p:txBody>
        </p:sp>
      </p:grpSp>
      <p:pic>
        <p:nvPicPr>
          <p:cNvPr id="13" name="Рисунок 12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6120" y="6185073"/>
            <a:ext cx="2571750" cy="95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2001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91544" y="728861"/>
            <a:ext cx="6408712" cy="1203061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defTabSz="914400">
              <a:spcBef>
                <a:spcPts val="0"/>
              </a:spcBef>
            </a:pPr>
            <a:r>
              <a:rPr lang="ru-RU" sz="7200" b="1" spc="50" dirty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>Верно ли?</a:t>
            </a:r>
            <a:r>
              <a:rPr lang="ru-RU" sz="7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/>
            </a:r>
            <a:br>
              <a:rPr lang="ru-RU" sz="7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</a:b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508192" y="2313037"/>
            <a:ext cx="4716000" cy="1152128"/>
          </a:xfrm>
          <a:prstGeom prst="round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spc="50" dirty="0" smtClean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16 – 13 = 4</a:t>
            </a:r>
            <a:endParaRPr lang="ru-RU" sz="6600" b="1" spc="50" dirty="0">
              <a:ln w="11430"/>
              <a:solidFill>
                <a:schemeClr val="accent4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Кольцо 3"/>
          <p:cNvSpPr/>
          <p:nvPr/>
        </p:nvSpPr>
        <p:spPr>
          <a:xfrm>
            <a:off x="2391544" y="16649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Кольцо 4"/>
          <p:cNvSpPr/>
          <p:nvPr/>
        </p:nvSpPr>
        <p:spPr>
          <a:xfrm>
            <a:off x="2543944" y="18173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Кольцо 5"/>
          <p:cNvSpPr/>
          <p:nvPr/>
        </p:nvSpPr>
        <p:spPr>
          <a:xfrm>
            <a:off x="2696344" y="19697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3057099" y="4473277"/>
            <a:ext cx="1937982" cy="1473958"/>
            <a:chOff x="3057099" y="4572001"/>
            <a:chExt cx="1937982" cy="1473958"/>
          </a:xfrm>
        </p:grpSpPr>
        <p:pic>
          <p:nvPicPr>
            <p:cNvPr id="7" name="Рисунок 6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60" t="11646" r="16780" b="14840"/>
            <a:stretch/>
          </p:blipFill>
          <p:spPr>
            <a:xfrm>
              <a:off x="3057099" y="4572001"/>
              <a:ext cx="1937982" cy="1473958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3532207" y="4866416"/>
              <a:ext cx="87556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accent4">
                      <a:lumMod val="50000"/>
                    </a:schemeClr>
                  </a:solidFill>
                  <a:latin typeface="Monotype Corsiva" pitchFamily="66" charset="0"/>
                </a:rPr>
                <a:t>Да</a:t>
              </a:r>
              <a:endParaRPr lang="ru-RU" sz="4800" b="1" dirty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</a:endParaRP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6430226" y="4473277"/>
            <a:ext cx="1937982" cy="1473958"/>
            <a:chOff x="6430226" y="4572001"/>
            <a:chExt cx="1937982" cy="1473958"/>
          </a:xfrm>
        </p:grpSpPr>
        <p:pic>
          <p:nvPicPr>
            <p:cNvPr id="8" name="Рисунок 7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60" t="11646" r="16780" b="14840"/>
            <a:stretch/>
          </p:blipFill>
          <p:spPr>
            <a:xfrm>
              <a:off x="6430226" y="4572001"/>
              <a:ext cx="1937982" cy="1473958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6712024" y="4866416"/>
              <a:ext cx="119455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accent4">
                      <a:lumMod val="50000"/>
                    </a:schemeClr>
                  </a:solidFill>
                  <a:latin typeface="Monotype Corsiva" pitchFamily="66" charset="0"/>
                </a:rPr>
                <a:t>Нет</a:t>
              </a:r>
              <a:endParaRPr lang="ru-RU" sz="4800" b="1" dirty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</a:endParaRPr>
            </a:p>
          </p:txBody>
        </p:sp>
      </p:grpSp>
      <p:pic>
        <p:nvPicPr>
          <p:cNvPr id="13" name="Рисунок 12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6120" y="6185073"/>
            <a:ext cx="2571750" cy="95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1820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91544" y="728861"/>
            <a:ext cx="6408712" cy="1203061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defTabSz="914400">
              <a:spcBef>
                <a:spcPts val="0"/>
              </a:spcBef>
            </a:pPr>
            <a:r>
              <a:rPr lang="ru-RU" sz="7200" b="1" spc="50" dirty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>Верно ли?</a:t>
            </a:r>
            <a:r>
              <a:rPr lang="ru-RU" sz="7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/>
            </a:r>
            <a:br>
              <a:rPr lang="ru-RU" sz="7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</a:b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508192" y="2313037"/>
            <a:ext cx="4716000" cy="1152128"/>
          </a:xfrm>
          <a:prstGeom prst="round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spc="50" dirty="0" smtClean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16 – 15 = 2</a:t>
            </a:r>
            <a:endParaRPr lang="ru-RU" sz="6600" b="1" spc="50" dirty="0">
              <a:ln w="11430"/>
              <a:solidFill>
                <a:schemeClr val="accent4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Кольцо 3"/>
          <p:cNvSpPr/>
          <p:nvPr/>
        </p:nvSpPr>
        <p:spPr>
          <a:xfrm>
            <a:off x="2391544" y="16649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Кольцо 4"/>
          <p:cNvSpPr/>
          <p:nvPr/>
        </p:nvSpPr>
        <p:spPr>
          <a:xfrm>
            <a:off x="2543944" y="18173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Кольцо 5"/>
          <p:cNvSpPr/>
          <p:nvPr/>
        </p:nvSpPr>
        <p:spPr>
          <a:xfrm>
            <a:off x="2696344" y="19697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3057099" y="4473277"/>
            <a:ext cx="1937982" cy="1473958"/>
            <a:chOff x="3057099" y="4572001"/>
            <a:chExt cx="1937982" cy="1473958"/>
          </a:xfrm>
        </p:grpSpPr>
        <p:pic>
          <p:nvPicPr>
            <p:cNvPr id="7" name="Рисунок 6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60" t="11646" r="16780" b="14840"/>
            <a:stretch/>
          </p:blipFill>
          <p:spPr>
            <a:xfrm>
              <a:off x="3057099" y="4572001"/>
              <a:ext cx="1937982" cy="1473958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3532207" y="4866416"/>
              <a:ext cx="87556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accent4">
                      <a:lumMod val="50000"/>
                    </a:schemeClr>
                  </a:solidFill>
                  <a:latin typeface="Monotype Corsiva" pitchFamily="66" charset="0"/>
                </a:rPr>
                <a:t>Да</a:t>
              </a:r>
              <a:endParaRPr lang="ru-RU" sz="4800" b="1" dirty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</a:endParaRP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6430226" y="4473277"/>
            <a:ext cx="1937982" cy="1473958"/>
            <a:chOff x="6430226" y="4572001"/>
            <a:chExt cx="1937982" cy="1473958"/>
          </a:xfrm>
        </p:grpSpPr>
        <p:pic>
          <p:nvPicPr>
            <p:cNvPr id="8" name="Рисунок 7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60" t="11646" r="16780" b="14840"/>
            <a:stretch/>
          </p:blipFill>
          <p:spPr>
            <a:xfrm>
              <a:off x="6430226" y="4572001"/>
              <a:ext cx="1937982" cy="1473958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6712024" y="4866416"/>
              <a:ext cx="119455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accent4">
                      <a:lumMod val="50000"/>
                    </a:schemeClr>
                  </a:solidFill>
                  <a:latin typeface="Monotype Corsiva" pitchFamily="66" charset="0"/>
                </a:rPr>
                <a:t>Нет</a:t>
              </a:r>
              <a:endParaRPr lang="ru-RU" sz="4800" b="1" dirty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</a:endParaRPr>
            </a:p>
          </p:txBody>
        </p:sp>
      </p:grpSp>
      <p:pic>
        <p:nvPicPr>
          <p:cNvPr id="13" name="Рисунок 12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6120" y="6185073"/>
            <a:ext cx="2571750" cy="95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5071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91544" y="728861"/>
            <a:ext cx="6408712" cy="1203061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defTabSz="914400">
              <a:spcBef>
                <a:spcPts val="0"/>
              </a:spcBef>
            </a:pPr>
            <a:r>
              <a:rPr lang="ru-RU" sz="7200" b="1" spc="50" dirty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>Верно ли?</a:t>
            </a:r>
            <a:r>
              <a:rPr lang="ru-RU" sz="7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/>
            </a:r>
            <a:br>
              <a:rPr lang="ru-RU" sz="7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</a:b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508192" y="2313037"/>
            <a:ext cx="4716000" cy="1152128"/>
          </a:xfrm>
          <a:prstGeom prst="round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spc="50" dirty="0" smtClean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20 – 14 = 6</a:t>
            </a:r>
            <a:endParaRPr lang="ru-RU" sz="6600" b="1" spc="50" dirty="0">
              <a:ln w="11430"/>
              <a:solidFill>
                <a:schemeClr val="accent4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Кольцо 3"/>
          <p:cNvSpPr/>
          <p:nvPr/>
        </p:nvSpPr>
        <p:spPr>
          <a:xfrm>
            <a:off x="2391544" y="16649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Кольцо 4"/>
          <p:cNvSpPr/>
          <p:nvPr/>
        </p:nvSpPr>
        <p:spPr>
          <a:xfrm>
            <a:off x="2543944" y="18173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Кольцо 5"/>
          <p:cNvSpPr/>
          <p:nvPr/>
        </p:nvSpPr>
        <p:spPr>
          <a:xfrm>
            <a:off x="2696344" y="19697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3057099" y="4473277"/>
            <a:ext cx="1937982" cy="1473958"/>
            <a:chOff x="3057099" y="4572001"/>
            <a:chExt cx="1937982" cy="1473958"/>
          </a:xfrm>
        </p:grpSpPr>
        <p:pic>
          <p:nvPicPr>
            <p:cNvPr id="7" name="Рисунок 6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60" t="11646" r="16780" b="14840"/>
            <a:stretch/>
          </p:blipFill>
          <p:spPr>
            <a:xfrm>
              <a:off x="3057099" y="4572001"/>
              <a:ext cx="1937982" cy="1473958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3532207" y="4866416"/>
              <a:ext cx="87556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accent4">
                      <a:lumMod val="50000"/>
                    </a:schemeClr>
                  </a:solidFill>
                  <a:latin typeface="Monotype Corsiva" pitchFamily="66" charset="0"/>
                </a:rPr>
                <a:t>Да</a:t>
              </a:r>
              <a:endParaRPr lang="ru-RU" sz="4800" b="1" dirty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</a:endParaRP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6430226" y="4473277"/>
            <a:ext cx="1937982" cy="1473958"/>
            <a:chOff x="6430226" y="4572001"/>
            <a:chExt cx="1937982" cy="1473958"/>
          </a:xfrm>
        </p:grpSpPr>
        <p:pic>
          <p:nvPicPr>
            <p:cNvPr id="8" name="Рисунок 7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60" t="11646" r="16780" b="14840"/>
            <a:stretch/>
          </p:blipFill>
          <p:spPr>
            <a:xfrm>
              <a:off x="6430226" y="4572001"/>
              <a:ext cx="1937982" cy="1473958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6712024" y="4866416"/>
              <a:ext cx="119455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accent4">
                      <a:lumMod val="50000"/>
                    </a:schemeClr>
                  </a:solidFill>
                  <a:latin typeface="Monotype Corsiva" pitchFamily="66" charset="0"/>
                </a:rPr>
                <a:t>Нет</a:t>
              </a:r>
              <a:endParaRPr lang="ru-RU" sz="4800" b="1" dirty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</a:endParaRPr>
            </a:p>
          </p:txBody>
        </p:sp>
      </p:grpSp>
      <p:pic>
        <p:nvPicPr>
          <p:cNvPr id="13" name="Рисунок 12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6120" y="6185073"/>
            <a:ext cx="2571750" cy="95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3884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91544" y="728861"/>
            <a:ext cx="6408712" cy="1203061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defTabSz="914400">
              <a:spcBef>
                <a:spcPts val="0"/>
              </a:spcBef>
            </a:pPr>
            <a:r>
              <a:rPr lang="ru-RU" sz="7200" b="1" spc="50" dirty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>Верно ли?</a:t>
            </a:r>
            <a:r>
              <a:rPr lang="ru-RU" sz="7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/>
            </a:r>
            <a:br>
              <a:rPr lang="ru-RU" sz="7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</a:b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508192" y="2313037"/>
            <a:ext cx="4716000" cy="1152128"/>
          </a:xfrm>
          <a:prstGeom prst="round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spc="50" dirty="0" smtClean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18 – 12 = 7</a:t>
            </a:r>
            <a:endParaRPr lang="ru-RU" sz="6600" b="1" spc="50" dirty="0">
              <a:ln w="11430"/>
              <a:solidFill>
                <a:schemeClr val="accent4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Кольцо 3"/>
          <p:cNvSpPr/>
          <p:nvPr/>
        </p:nvSpPr>
        <p:spPr>
          <a:xfrm>
            <a:off x="2391544" y="16649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Кольцо 4"/>
          <p:cNvSpPr/>
          <p:nvPr/>
        </p:nvSpPr>
        <p:spPr>
          <a:xfrm>
            <a:off x="2543944" y="18173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Кольцо 5"/>
          <p:cNvSpPr/>
          <p:nvPr/>
        </p:nvSpPr>
        <p:spPr>
          <a:xfrm>
            <a:off x="2696344" y="19697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3057099" y="4473277"/>
            <a:ext cx="1937982" cy="1473958"/>
            <a:chOff x="3057099" y="4572001"/>
            <a:chExt cx="1937982" cy="1473958"/>
          </a:xfrm>
        </p:grpSpPr>
        <p:pic>
          <p:nvPicPr>
            <p:cNvPr id="7" name="Рисунок 6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60" t="11646" r="16780" b="14840"/>
            <a:stretch/>
          </p:blipFill>
          <p:spPr>
            <a:xfrm>
              <a:off x="3057099" y="4572001"/>
              <a:ext cx="1937982" cy="1473958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3532207" y="4866416"/>
              <a:ext cx="87556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accent4">
                      <a:lumMod val="50000"/>
                    </a:schemeClr>
                  </a:solidFill>
                  <a:latin typeface="Monotype Corsiva" pitchFamily="66" charset="0"/>
                </a:rPr>
                <a:t>Да</a:t>
              </a:r>
              <a:endParaRPr lang="ru-RU" sz="4800" b="1" dirty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</a:endParaRP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6430226" y="4473277"/>
            <a:ext cx="1937982" cy="1473958"/>
            <a:chOff x="6430226" y="4572001"/>
            <a:chExt cx="1937982" cy="1473958"/>
          </a:xfrm>
        </p:grpSpPr>
        <p:pic>
          <p:nvPicPr>
            <p:cNvPr id="8" name="Рисунок 7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60" t="11646" r="16780" b="14840"/>
            <a:stretch/>
          </p:blipFill>
          <p:spPr>
            <a:xfrm>
              <a:off x="6430226" y="4572001"/>
              <a:ext cx="1937982" cy="1473958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6712024" y="4866416"/>
              <a:ext cx="119455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accent4">
                      <a:lumMod val="50000"/>
                    </a:schemeClr>
                  </a:solidFill>
                  <a:latin typeface="Monotype Corsiva" pitchFamily="66" charset="0"/>
                </a:rPr>
                <a:t>Нет</a:t>
              </a:r>
              <a:endParaRPr lang="ru-RU" sz="4800" b="1" dirty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</a:endParaRPr>
            </a:p>
          </p:txBody>
        </p:sp>
      </p:grpSp>
      <p:pic>
        <p:nvPicPr>
          <p:cNvPr id="13" name="Рисунок 12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6120" y="6185073"/>
            <a:ext cx="2571750" cy="95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6112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91544" y="728861"/>
            <a:ext cx="6408712" cy="1203061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defTabSz="914400">
              <a:spcBef>
                <a:spcPts val="0"/>
              </a:spcBef>
            </a:pPr>
            <a:r>
              <a:rPr lang="ru-RU" sz="7200" b="1" spc="50" dirty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>Верно ли?</a:t>
            </a:r>
            <a:r>
              <a:rPr lang="ru-RU" sz="7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/>
            </a:r>
            <a:br>
              <a:rPr lang="ru-RU" sz="7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</a:b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508192" y="2313037"/>
            <a:ext cx="4716000" cy="1152128"/>
          </a:xfrm>
          <a:prstGeom prst="round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spc="50" dirty="0" smtClean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19 – 16 = 3</a:t>
            </a:r>
            <a:endParaRPr lang="ru-RU" sz="6600" b="1" spc="50" dirty="0">
              <a:ln w="11430"/>
              <a:solidFill>
                <a:schemeClr val="accent4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Кольцо 3"/>
          <p:cNvSpPr/>
          <p:nvPr/>
        </p:nvSpPr>
        <p:spPr>
          <a:xfrm>
            <a:off x="2391544" y="16649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Кольцо 4"/>
          <p:cNvSpPr/>
          <p:nvPr/>
        </p:nvSpPr>
        <p:spPr>
          <a:xfrm>
            <a:off x="2543944" y="18173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Кольцо 5"/>
          <p:cNvSpPr/>
          <p:nvPr/>
        </p:nvSpPr>
        <p:spPr>
          <a:xfrm>
            <a:off x="2696344" y="19697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3057099" y="4473277"/>
            <a:ext cx="1937982" cy="1473958"/>
            <a:chOff x="3057099" y="4572001"/>
            <a:chExt cx="1937982" cy="1473958"/>
          </a:xfrm>
        </p:grpSpPr>
        <p:pic>
          <p:nvPicPr>
            <p:cNvPr id="7" name="Рисунок 6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60" t="11646" r="16780" b="14840"/>
            <a:stretch/>
          </p:blipFill>
          <p:spPr>
            <a:xfrm>
              <a:off x="3057099" y="4572001"/>
              <a:ext cx="1937982" cy="1473958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3532207" y="4866416"/>
              <a:ext cx="87556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accent4">
                      <a:lumMod val="50000"/>
                    </a:schemeClr>
                  </a:solidFill>
                  <a:latin typeface="Monotype Corsiva" pitchFamily="66" charset="0"/>
                </a:rPr>
                <a:t>Да</a:t>
              </a:r>
              <a:endParaRPr lang="ru-RU" sz="4800" b="1" dirty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</a:endParaRP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6430226" y="4473277"/>
            <a:ext cx="1937982" cy="1473958"/>
            <a:chOff x="6430226" y="4572001"/>
            <a:chExt cx="1937982" cy="1473958"/>
          </a:xfrm>
        </p:grpSpPr>
        <p:pic>
          <p:nvPicPr>
            <p:cNvPr id="8" name="Рисунок 7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60" t="11646" r="16780" b="14840"/>
            <a:stretch/>
          </p:blipFill>
          <p:spPr>
            <a:xfrm>
              <a:off x="6430226" y="4572001"/>
              <a:ext cx="1937982" cy="1473958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6712024" y="4866416"/>
              <a:ext cx="119455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accent4">
                      <a:lumMod val="50000"/>
                    </a:schemeClr>
                  </a:solidFill>
                  <a:latin typeface="Monotype Corsiva" pitchFamily="66" charset="0"/>
                </a:rPr>
                <a:t>Нет</a:t>
              </a:r>
              <a:endParaRPr lang="ru-RU" sz="4800" b="1" dirty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</a:endParaRPr>
            </a:p>
          </p:txBody>
        </p:sp>
      </p:grpSp>
      <p:pic>
        <p:nvPicPr>
          <p:cNvPr id="13" name="Рисунок 12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6120" y="6185073"/>
            <a:ext cx="2571750" cy="95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779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91544" y="728861"/>
            <a:ext cx="6408712" cy="1203061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defTabSz="914400">
              <a:spcBef>
                <a:spcPts val="0"/>
              </a:spcBef>
            </a:pPr>
            <a:r>
              <a:rPr lang="ru-RU" sz="7200" b="1" spc="50" dirty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>Верно ли?</a:t>
            </a:r>
            <a:r>
              <a:rPr lang="ru-RU" sz="7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/>
            </a:r>
            <a:br>
              <a:rPr lang="ru-RU" sz="7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</a:b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508192" y="2313037"/>
            <a:ext cx="4716000" cy="1152128"/>
          </a:xfrm>
          <a:prstGeom prst="round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spc="50" dirty="0" smtClean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10 – 4 = 6</a:t>
            </a:r>
            <a:endParaRPr lang="ru-RU" sz="6600" b="1" spc="50" dirty="0">
              <a:ln w="11430"/>
              <a:solidFill>
                <a:schemeClr val="accent4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Кольцо 3"/>
          <p:cNvSpPr/>
          <p:nvPr/>
        </p:nvSpPr>
        <p:spPr>
          <a:xfrm>
            <a:off x="2391544" y="16649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Кольцо 4"/>
          <p:cNvSpPr/>
          <p:nvPr/>
        </p:nvSpPr>
        <p:spPr>
          <a:xfrm>
            <a:off x="2543944" y="18173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Кольцо 5"/>
          <p:cNvSpPr/>
          <p:nvPr/>
        </p:nvSpPr>
        <p:spPr>
          <a:xfrm>
            <a:off x="2696344" y="19697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3057099" y="4473277"/>
            <a:ext cx="1937982" cy="1473958"/>
            <a:chOff x="3057099" y="4572001"/>
            <a:chExt cx="1937982" cy="1473958"/>
          </a:xfrm>
        </p:grpSpPr>
        <p:pic>
          <p:nvPicPr>
            <p:cNvPr id="7" name="Рисунок 6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60" t="11646" r="16780" b="14840"/>
            <a:stretch/>
          </p:blipFill>
          <p:spPr>
            <a:xfrm>
              <a:off x="3057099" y="4572001"/>
              <a:ext cx="1937982" cy="1473958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3532207" y="4866416"/>
              <a:ext cx="87556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accent4">
                      <a:lumMod val="50000"/>
                    </a:schemeClr>
                  </a:solidFill>
                  <a:latin typeface="Monotype Corsiva" pitchFamily="66" charset="0"/>
                </a:rPr>
                <a:t>Да</a:t>
              </a:r>
              <a:endParaRPr lang="ru-RU" sz="4800" b="1" dirty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</a:endParaRP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6430226" y="4473277"/>
            <a:ext cx="1937982" cy="1473958"/>
            <a:chOff x="6430226" y="4572001"/>
            <a:chExt cx="1937982" cy="1473958"/>
          </a:xfrm>
        </p:grpSpPr>
        <p:pic>
          <p:nvPicPr>
            <p:cNvPr id="8" name="Рисунок 7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60" t="11646" r="16780" b="14840"/>
            <a:stretch/>
          </p:blipFill>
          <p:spPr>
            <a:xfrm>
              <a:off x="6430226" y="4572001"/>
              <a:ext cx="1937982" cy="1473958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6712024" y="4866416"/>
              <a:ext cx="119455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accent4">
                      <a:lumMod val="50000"/>
                    </a:schemeClr>
                  </a:solidFill>
                  <a:latin typeface="Monotype Corsiva" pitchFamily="66" charset="0"/>
                </a:rPr>
                <a:t>Нет</a:t>
              </a:r>
              <a:endParaRPr lang="ru-RU" sz="4800" b="1" dirty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</a:endParaRPr>
            </a:p>
          </p:txBody>
        </p:sp>
      </p:grpSp>
      <p:pic>
        <p:nvPicPr>
          <p:cNvPr id="13" name="Рисунок 12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6120" y="6185073"/>
            <a:ext cx="2571750" cy="95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6374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91544" y="728861"/>
            <a:ext cx="6408712" cy="1203061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defTabSz="914400">
              <a:spcBef>
                <a:spcPts val="0"/>
              </a:spcBef>
            </a:pPr>
            <a:r>
              <a:rPr lang="ru-RU" sz="7200" b="1" spc="50" dirty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>Верно ли?</a:t>
            </a:r>
            <a:r>
              <a:rPr lang="ru-RU" sz="7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/>
            </a:r>
            <a:br>
              <a:rPr lang="ru-RU" sz="7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</a:b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508192" y="2313037"/>
            <a:ext cx="4716000" cy="1152128"/>
          </a:xfrm>
          <a:prstGeom prst="round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spc="50" dirty="0" smtClean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19 – 8 = 11</a:t>
            </a:r>
            <a:endParaRPr lang="ru-RU" sz="6600" b="1" spc="50" dirty="0">
              <a:ln w="11430"/>
              <a:solidFill>
                <a:schemeClr val="accent4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Кольцо 3"/>
          <p:cNvSpPr/>
          <p:nvPr/>
        </p:nvSpPr>
        <p:spPr>
          <a:xfrm>
            <a:off x="2391544" y="16649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Кольцо 4"/>
          <p:cNvSpPr/>
          <p:nvPr/>
        </p:nvSpPr>
        <p:spPr>
          <a:xfrm>
            <a:off x="2543944" y="18173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Кольцо 5"/>
          <p:cNvSpPr/>
          <p:nvPr/>
        </p:nvSpPr>
        <p:spPr>
          <a:xfrm>
            <a:off x="2696344" y="19697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3057099" y="4473277"/>
            <a:ext cx="1937982" cy="1473958"/>
            <a:chOff x="3057099" y="4572001"/>
            <a:chExt cx="1937982" cy="1473958"/>
          </a:xfrm>
        </p:grpSpPr>
        <p:pic>
          <p:nvPicPr>
            <p:cNvPr id="7" name="Рисунок 6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60" t="11646" r="16780" b="14840"/>
            <a:stretch/>
          </p:blipFill>
          <p:spPr>
            <a:xfrm>
              <a:off x="3057099" y="4572001"/>
              <a:ext cx="1937982" cy="1473958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3532207" y="4866416"/>
              <a:ext cx="87556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accent4">
                      <a:lumMod val="50000"/>
                    </a:schemeClr>
                  </a:solidFill>
                  <a:latin typeface="Monotype Corsiva" pitchFamily="66" charset="0"/>
                </a:rPr>
                <a:t>Да</a:t>
              </a:r>
              <a:endParaRPr lang="ru-RU" sz="4800" b="1" dirty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</a:endParaRP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6430226" y="4473277"/>
            <a:ext cx="1937982" cy="1473958"/>
            <a:chOff x="6430226" y="4572001"/>
            <a:chExt cx="1937982" cy="1473958"/>
          </a:xfrm>
        </p:grpSpPr>
        <p:pic>
          <p:nvPicPr>
            <p:cNvPr id="8" name="Рисунок 7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60" t="11646" r="16780" b="14840"/>
            <a:stretch/>
          </p:blipFill>
          <p:spPr>
            <a:xfrm>
              <a:off x="6430226" y="4572001"/>
              <a:ext cx="1937982" cy="1473958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6712024" y="4866416"/>
              <a:ext cx="119455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accent4">
                      <a:lumMod val="50000"/>
                    </a:schemeClr>
                  </a:solidFill>
                  <a:latin typeface="Monotype Corsiva" pitchFamily="66" charset="0"/>
                </a:rPr>
                <a:t>Нет</a:t>
              </a:r>
              <a:endParaRPr lang="ru-RU" sz="4800" b="1" dirty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</a:endParaRPr>
            </a:p>
          </p:txBody>
        </p:sp>
      </p:grpSp>
      <p:pic>
        <p:nvPicPr>
          <p:cNvPr id="13" name="Рисунок 12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6120" y="6185073"/>
            <a:ext cx="2571750" cy="95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2131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91544" y="728861"/>
            <a:ext cx="6408712" cy="1203061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defTabSz="914400">
              <a:spcBef>
                <a:spcPts val="0"/>
              </a:spcBef>
            </a:pPr>
            <a:r>
              <a:rPr lang="ru-RU" sz="7200" b="1" spc="50" dirty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>Верно ли?</a:t>
            </a:r>
            <a:r>
              <a:rPr lang="ru-RU" sz="7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/>
            </a:r>
            <a:br>
              <a:rPr lang="ru-RU" sz="7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</a:b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508192" y="2313037"/>
            <a:ext cx="4716000" cy="1152128"/>
          </a:xfrm>
          <a:prstGeom prst="round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spc="50" dirty="0" smtClean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20 – 8 = 13</a:t>
            </a:r>
            <a:endParaRPr lang="ru-RU" sz="6600" b="1" spc="50" dirty="0">
              <a:ln w="11430"/>
              <a:solidFill>
                <a:schemeClr val="accent4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Кольцо 3"/>
          <p:cNvSpPr/>
          <p:nvPr/>
        </p:nvSpPr>
        <p:spPr>
          <a:xfrm>
            <a:off x="2391544" y="16649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Кольцо 4"/>
          <p:cNvSpPr/>
          <p:nvPr/>
        </p:nvSpPr>
        <p:spPr>
          <a:xfrm>
            <a:off x="2543944" y="18173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Кольцо 5"/>
          <p:cNvSpPr/>
          <p:nvPr/>
        </p:nvSpPr>
        <p:spPr>
          <a:xfrm>
            <a:off x="2696344" y="19697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3057099" y="4473277"/>
            <a:ext cx="1937982" cy="1473958"/>
            <a:chOff x="3057099" y="4572001"/>
            <a:chExt cx="1937982" cy="1473958"/>
          </a:xfrm>
        </p:grpSpPr>
        <p:pic>
          <p:nvPicPr>
            <p:cNvPr id="7" name="Рисунок 6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60" t="11646" r="16780" b="14840"/>
            <a:stretch/>
          </p:blipFill>
          <p:spPr>
            <a:xfrm>
              <a:off x="3057099" y="4572001"/>
              <a:ext cx="1937982" cy="1473958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3532207" y="4866416"/>
              <a:ext cx="87556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accent4">
                      <a:lumMod val="50000"/>
                    </a:schemeClr>
                  </a:solidFill>
                  <a:latin typeface="Monotype Corsiva" pitchFamily="66" charset="0"/>
                </a:rPr>
                <a:t>Да</a:t>
              </a:r>
              <a:endParaRPr lang="ru-RU" sz="4800" b="1" dirty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</a:endParaRP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6430226" y="4473277"/>
            <a:ext cx="1937982" cy="1473958"/>
            <a:chOff x="6430226" y="4572001"/>
            <a:chExt cx="1937982" cy="1473958"/>
          </a:xfrm>
        </p:grpSpPr>
        <p:pic>
          <p:nvPicPr>
            <p:cNvPr id="8" name="Рисунок 7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60" t="11646" r="16780" b="14840"/>
            <a:stretch/>
          </p:blipFill>
          <p:spPr>
            <a:xfrm>
              <a:off x="6430226" y="4572001"/>
              <a:ext cx="1937982" cy="1473958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6712024" y="4866416"/>
              <a:ext cx="119455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accent4">
                      <a:lumMod val="50000"/>
                    </a:schemeClr>
                  </a:solidFill>
                  <a:latin typeface="Monotype Corsiva" pitchFamily="66" charset="0"/>
                </a:rPr>
                <a:t>Нет</a:t>
              </a:r>
              <a:endParaRPr lang="ru-RU" sz="4800" b="1" dirty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</a:endParaRPr>
            </a:p>
          </p:txBody>
        </p:sp>
      </p:grpSp>
      <p:pic>
        <p:nvPicPr>
          <p:cNvPr id="13" name="Рисунок 12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6120" y="6185073"/>
            <a:ext cx="2571750" cy="95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2801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91544" y="728861"/>
            <a:ext cx="6408712" cy="1203061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defTabSz="914400">
              <a:spcBef>
                <a:spcPts val="0"/>
              </a:spcBef>
            </a:pPr>
            <a:r>
              <a:rPr lang="ru-RU" sz="7200" b="1" spc="50" dirty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>Верно ли?</a:t>
            </a:r>
            <a:r>
              <a:rPr lang="ru-RU" sz="7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/>
            </a:r>
            <a:br>
              <a:rPr lang="ru-RU" sz="7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</a:b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508192" y="2313037"/>
            <a:ext cx="4716000" cy="1152128"/>
          </a:xfrm>
          <a:prstGeom prst="round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spc="50" dirty="0" smtClean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17 – 9 = 9</a:t>
            </a:r>
            <a:endParaRPr lang="ru-RU" sz="6600" b="1" spc="50" dirty="0">
              <a:ln w="11430"/>
              <a:solidFill>
                <a:schemeClr val="accent4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Кольцо 3"/>
          <p:cNvSpPr/>
          <p:nvPr/>
        </p:nvSpPr>
        <p:spPr>
          <a:xfrm>
            <a:off x="2391544" y="16649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Кольцо 4"/>
          <p:cNvSpPr/>
          <p:nvPr/>
        </p:nvSpPr>
        <p:spPr>
          <a:xfrm>
            <a:off x="2543944" y="18173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Кольцо 5"/>
          <p:cNvSpPr/>
          <p:nvPr/>
        </p:nvSpPr>
        <p:spPr>
          <a:xfrm>
            <a:off x="2696344" y="19697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3057099" y="4473277"/>
            <a:ext cx="1937982" cy="1473958"/>
            <a:chOff x="3057099" y="4572001"/>
            <a:chExt cx="1937982" cy="1473958"/>
          </a:xfrm>
        </p:grpSpPr>
        <p:pic>
          <p:nvPicPr>
            <p:cNvPr id="7" name="Рисунок 6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60" t="11646" r="16780" b="14840"/>
            <a:stretch/>
          </p:blipFill>
          <p:spPr>
            <a:xfrm>
              <a:off x="3057099" y="4572001"/>
              <a:ext cx="1937982" cy="1473958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3532207" y="4866416"/>
              <a:ext cx="87556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accent4">
                      <a:lumMod val="50000"/>
                    </a:schemeClr>
                  </a:solidFill>
                  <a:latin typeface="Monotype Corsiva" pitchFamily="66" charset="0"/>
                </a:rPr>
                <a:t>Да</a:t>
              </a:r>
              <a:endParaRPr lang="ru-RU" sz="4800" b="1" dirty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</a:endParaRP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6430226" y="4473277"/>
            <a:ext cx="1937982" cy="1473958"/>
            <a:chOff x="6430226" y="4572001"/>
            <a:chExt cx="1937982" cy="1473958"/>
          </a:xfrm>
        </p:grpSpPr>
        <p:pic>
          <p:nvPicPr>
            <p:cNvPr id="8" name="Рисунок 7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60" t="11646" r="16780" b="14840"/>
            <a:stretch/>
          </p:blipFill>
          <p:spPr>
            <a:xfrm>
              <a:off x="6430226" y="4572001"/>
              <a:ext cx="1937982" cy="1473958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6712024" y="4866416"/>
              <a:ext cx="119455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accent4">
                      <a:lumMod val="50000"/>
                    </a:schemeClr>
                  </a:solidFill>
                  <a:latin typeface="Monotype Corsiva" pitchFamily="66" charset="0"/>
                </a:rPr>
                <a:t>Нет</a:t>
              </a:r>
              <a:endParaRPr lang="ru-RU" sz="4800" b="1" dirty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</a:endParaRPr>
            </a:p>
          </p:txBody>
        </p:sp>
      </p:grpSp>
      <p:pic>
        <p:nvPicPr>
          <p:cNvPr id="13" name="Рисунок 12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6120" y="6185073"/>
            <a:ext cx="2571750" cy="95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0167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91544" y="728861"/>
            <a:ext cx="6408712" cy="1203061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defTabSz="914400">
              <a:spcBef>
                <a:spcPts val="0"/>
              </a:spcBef>
            </a:pPr>
            <a:r>
              <a:rPr lang="ru-RU" sz="7200" b="1" spc="50" dirty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>Верно ли?</a:t>
            </a:r>
            <a:r>
              <a:rPr lang="ru-RU" sz="7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/>
            </a:r>
            <a:br>
              <a:rPr lang="ru-RU" sz="7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</a:b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508192" y="2313037"/>
            <a:ext cx="4716000" cy="1152128"/>
          </a:xfrm>
          <a:prstGeom prst="round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spc="50" dirty="0" smtClean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11 – 4 = 7</a:t>
            </a:r>
            <a:endParaRPr lang="ru-RU" sz="6600" b="1" spc="50" dirty="0">
              <a:ln w="11430"/>
              <a:solidFill>
                <a:schemeClr val="accent4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Кольцо 3"/>
          <p:cNvSpPr/>
          <p:nvPr/>
        </p:nvSpPr>
        <p:spPr>
          <a:xfrm>
            <a:off x="2391544" y="16649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Кольцо 4"/>
          <p:cNvSpPr/>
          <p:nvPr/>
        </p:nvSpPr>
        <p:spPr>
          <a:xfrm>
            <a:off x="2543944" y="18173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Кольцо 5"/>
          <p:cNvSpPr/>
          <p:nvPr/>
        </p:nvSpPr>
        <p:spPr>
          <a:xfrm>
            <a:off x="2696344" y="19697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3057099" y="4473277"/>
            <a:ext cx="1937982" cy="1473958"/>
            <a:chOff x="3057099" y="4572001"/>
            <a:chExt cx="1937982" cy="1473958"/>
          </a:xfrm>
        </p:grpSpPr>
        <p:pic>
          <p:nvPicPr>
            <p:cNvPr id="7" name="Рисунок 6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60" t="11646" r="16780" b="14840"/>
            <a:stretch/>
          </p:blipFill>
          <p:spPr>
            <a:xfrm>
              <a:off x="3057099" y="4572001"/>
              <a:ext cx="1937982" cy="1473958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3532207" y="4866416"/>
              <a:ext cx="87556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accent4">
                      <a:lumMod val="50000"/>
                    </a:schemeClr>
                  </a:solidFill>
                  <a:latin typeface="Monotype Corsiva" pitchFamily="66" charset="0"/>
                </a:rPr>
                <a:t>Да</a:t>
              </a:r>
              <a:endParaRPr lang="ru-RU" sz="4800" b="1" dirty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</a:endParaRP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6430226" y="4473277"/>
            <a:ext cx="1937982" cy="1473958"/>
            <a:chOff x="6430226" y="4572001"/>
            <a:chExt cx="1937982" cy="1473958"/>
          </a:xfrm>
        </p:grpSpPr>
        <p:pic>
          <p:nvPicPr>
            <p:cNvPr id="8" name="Рисунок 7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60" t="11646" r="16780" b="14840"/>
            <a:stretch/>
          </p:blipFill>
          <p:spPr>
            <a:xfrm>
              <a:off x="6430226" y="4572001"/>
              <a:ext cx="1937982" cy="1473958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6712024" y="4866416"/>
              <a:ext cx="119455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accent4">
                      <a:lumMod val="50000"/>
                    </a:schemeClr>
                  </a:solidFill>
                  <a:latin typeface="Monotype Corsiva" pitchFamily="66" charset="0"/>
                </a:rPr>
                <a:t>Нет</a:t>
              </a:r>
              <a:endParaRPr lang="ru-RU" sz="4800" b="1" dirty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</a:endParaRPr>
            </a:p>
          </p:txBody>
        </p:sp>
      </p:grpSp>
      <p:pic>
        <p:nvPicPr>
          <p:cNvPr id="13" name="Рисунок 12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6120" y="6185073"/>
            <a:ext cx="2571750" cy="95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5183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91544" y="728861"/>
            <a:ext cx="6408712" cy="1203061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defTabSz="914400">
              <a:spcBef>
                <a:spcPts val="0"/>
              </a:spcBef>
            </a:pPr>
            <a:r>
              <a:rPr lang="ru-RU" sz="7200" b="1" spc="50" dirty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>Верно ли?</a:t>
            </a:r>
            <a:r>
              <a:rPr lang="ru-RU" sz="7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/>
            </a:r>
            <a:br>
              <a:rPr lang="ru-RU" sz="7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</a:b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508192" y="2313037"/>
            <a:ext cx="4716000" cy="1152128"/>
          </a:xfrm>
          <a:prstGeom prst="round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spc="50" dirty="0" smtClean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20 – 4 = 16</a:t>
            </a:r>
            <a:endParaRPr lang="ru-RU" sz="6600" b="1" spc="50" dirty="0">
              <a:ln w="11430"/>
              <a:solidFill>
                <a:schemeClr val="accent4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Кольцо 3"/>
          <p:cNvSpPr/>
          <p:nvPr/>
        </p:nvSpPr>
        <p:spPr>
          <a:xfrm>
            <a:off x="2391544" y="16649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Кольцо 4"/>
          <p:cNvSpPr/>
          <p:nvPr/>
        </p:nvSpPr>
        <p:spPr>
          <a:xfrm>
            <a:off x="2543944" y="18173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Кольцо 5"/>
          <p:cNvSpPr/>
          <p:nvPr/>
        </p:nvSpPr>
        <p:spPr>
          <a:xfrm>
            <a:off x="2696344" y="19697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3057099" y="4473277"/>
            <a:ext cx="1937982" cy="1473958"/>
            <a:chOff x="3057099" y="4572001"/>
            <a:chExt cx="1937982" cy="1473958"/>
          </a:xfrm>
        </p:grpSpPr>
        <p:pic>
          <p:nvPicPr>
            <p:cNvPr id="7" name="Рисунок 6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60" t="11646" r="16780" b="14840"/>
            <a:stretch/>
          </p:blipFill>
          <p:spPr>
            <a:xfrm>
              <a:off x="3057099" y="4572001"/>
              <a:ext cx="1937982" cy="1473958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3532207" y="4866416"/>
              <a:ext cx="87556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accent4">
                      <a:lumMod val="50000"/>
                    </a:schemeClr>
                  </a:solidFill>
                  <a:latin typeface="Monotype Corsiva" pitchFamily="66" charset="0"/>
                </a:rPr>
                <a:t>Да</a:t>
              </a:r>
              <a:endParaRPr lang="ru-RU" sz="4800" b="1" dirty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</a:endParaRP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6430226" y="4473277"/>
            <a:ext cx="1937982" cy="1473958"/>
            <a:chOff x="6430226" y="4572001"/>
            <a:chExt cx="1937982" cy="1473958"/>
          </a:xfrm>
        </p:grpSpPr>
        <p:pic>
          <p:nvPicPr>
            <p:cNvPr id="8" name="Рисунок 7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60" t="11646" r="16780" b="14840"/>
            <a:stretch/>
          </p:blipFill>
          <p:spPr>
            <a:xfrm>
              <a:off x="6430226" y="4572001"/>
              <a:ext cx="1937982" cy="1473958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6712024" y="4866416"/>
              <a:ext cx="119455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accent4">
                      <a:lumMod val="50000"/>
                    </a:schemeClr>
                  </a:solidFill>
                  <a:latin typeface="Monotype Corsiva" pitchFamily="66" charset="0"/>
                </a:rPr>
                <a:t>Нет</a:t>
              </a:r>
              <a:endParaRPr lang="ru-RU" sz="4800" b="1" dirty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</a:endParaRPr>
            </a:p>
          </p:txBody>
        </p:sp>
      </p:grpSp>
      <p:pic>
        <p:nvPicPr>
          <p:cNvPr id="13" name="Рисунок 12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6120" y="6185073"/>
            <a:ext cx="2571750" cy="95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5559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91544" y="728861"/>
            <a:ext cx="6408712" cy="1203061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defTabSz="914400">
              <a:spcBef>
                <a:spcPts val="0"/>
              </a:spcBef>
            </a:pPr>
            <a:r>
              <a:rPr lang="ru-RU" sz="7200" b="1" spc="50" dirty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>Верно ли?</a:t>
            </a:r>
            <a:r>
              <a:rPr lang="ru-RU" sz="7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/>
            </a:r>
            <a:br>
              <a:rPr lang="ru-RU" sz="7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</a:b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508192" y="2313037"/>
            <a:ext cx="4716000" cy="1152128"/>
          </a:xfrm>
          <a:prstGeom prst="round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spc="50" dirty="0" smtClean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15 </a:t>
            </a:r>
            <a:r>
              <a:rPr lang="ru-RU" sz="6600" b="1" spc="50" smtClean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– 8 </a:t>
            </a:r>
            <a:r>
              <a:rPr lang="ru-RU" sz="6600" b="1" spc="50" dirty="0" smtClean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= 7</a:t>
            </a:r>
            <a:endParaRPr lang="ru-RU" sz="6600" b="1" spc="50" dirty="0">
              <a:ln w="11430"/>
              <a:solidFill>
                <a:schemeClr val="accent4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Кольцо 3"/>
          <p:cNvSpPr/>
          <p:nvPr/>
        </p:nvSpPr>
        <p:spPr>
          <a:xfrm>
            <a:off x="2391544" y="16649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Кольцо 4"/>
          <p:cNvSpPr/>
          <p:nvPr/>
        </p:nvSpPr>
        <p:spPr>
          <a:xfrm>
            <a:off x="2543944" y="18173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Кольцо 5"/>
          <p:cNvSpPr/>
          <p:nvPr/>
        </p:nvSpPr>
        <p:spPr>
          <a:xfrm>
            <a:off x="2696344" y="19697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3057099" y="4473277"/>
            <a:ext cx="1937982" cy="1473958"/>
            <a:chOff x="3057099" y="4572001"/>
            <a:chExt cx="1937982" cy="1473958"/>
          </a:xfrm>
        </p:grpSpPr>
        <p:pic>
          <p:nvPicPr>
            <p:cNvPr id="7" name="Рисунок 6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60" t="11646" r="16780" b="14840"/>
            <a:stretch/>
          </p:blipFill>
          <p:spPr>
            <a:xfrm>
              <a:off x="3057099" y="4572001"/>
              <a:ext cx="1937982" cy="1473958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3532207" y="4866416"/>
              <a:ext cx="87556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accent4">
                      <a:lumMod val="50000"/>
                    </a:schemeClr>
                  </a:solidFill>
                  <a:latin typeface="Monotype Corsiva" pitchFamily="66" charset="0"/>
                </a:rPr>
                <a:t>Да</a:t>
              </a:r>
              <a:endParaRPr lang="ru-RU" sz="4800" b="1" dirty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</a:endParaRP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6430226" y="4473277"/>
            <a:ext cx="1937982" cy="1473958"/>
            <a:chOff x="6430226" y="4572001"/>
            <a:chExt cx="1937982" cy="1473958"/>
          </a:xfrm>
        </p:grpSpPr>
        <p:pic>
          <p:nvPicPr>
            <p:cNvPr id="8" name="Рисунок 7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60" t="11646" r="16780" b="14840"/>
            <a:stretch/>
          </p:blipFill>
          <p:spPr>
            <a:xfrm>
              <a:off x="6430226" y="4572001"/>
              <a:ext cx="1937982" cy="1473958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6712024" y="4866416"/>
              <a:ext cx="119455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accent4">
                      <a:lumMod val="50000"/>
                    </a:schemeClr>
                  </a:solidFill>
                  <a:latin typeface="Monotype Corsiva" pitchFamily="66" charset="0"/>
                </a:rPr>
                <a:t>Нет</a:t>
              </a:r>
              <a:endParaRPr lang="ru-RU" sz="4800" b="1" dirty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</a:endParaRPr>
            </a:p>
          </p:txBody>
        </p:sp>
      </p:grpSp>
      <p:pic>
        <p:nvPicPr>
          <p:cNvPr id="13" name="Рисунок 12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6120" y="6185073"/>
            <a:ext cx="2571750" cy="95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285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91544" y="728861"/>
            <a:ext cx="6408712" cy="1203061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defTabSz="914400">
              <a:spcBef>
                <a:spcPts val="0"/>
              </a:spcBef>
            </a:pPr>
            <a:r>
              <a:rPr lang="ru-RU" sz="7200" b="1" spc="50" dirty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>Верно ли?</a:t>
            </a:r>
            <a:r>
              <a:rPr lang="ru-RU" sz="7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/>
            </a:r>
            <a:br>
              <a:rPr lang="ru-RU" sz="7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</a:b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508192" y="2313037"/>
            <a:ext cx="4716000" cy="1152128"/>
          </a:xfrm>
          <a:prstGeom prst="round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spc="50" dirty="0" smtClean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11 – 1 = 12</a:t>
            </a:r>
            <a:endParaRPr lang="ru-RU" sz="6600" b="1" spc="50" dirty="0">
              <a:ln w="11430"/>
              <a:solidFill>
                <a:schemeClr val="accent4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Кольцо 3"/>
          <p:cNvSpPr/>
          <p:nvPr/>
        </p:nvSpPr>
        <p:spPr>
          <a:xfrm>
            <a:off x="2391544" y="16649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Кольцо 4"/>
          <p:cNvSpPr/>
          <p:nvPr/>
        </p:nvSpPr>
        <p:spPr>
          <a:xfrm>
            <a:off x="2543944" y="18173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Кольцо 5"/>
          <p:cNvSpPr/>
          <p:nvPr/>
        </p:nvSpPr>
        <p:spPr>
          <a:xfrm>
            <a:off x="2696344" y="19697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3057099" y="4473277"/>
            <a:ext cx="1937982" cy="1473958"/>
            <a:chOff x="3057099" y="4572001"/>
            <a:chExt cx="1937982" cy="1473958"/>
          </a:xfrm>
        </p:grpSpPr>
        <p:pic>
          <p:nvPicPr>
            <p:cNvPr id="7" name="Рисунок 6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60" t="11646" r="16780" b="14840"/>
            <a:stretch/>
          </p:blipFill>
          <p:spPr>
            <a:xfrm>
              <a:off x="3057099" y="4572001"/>
              <a:ext cx="1937982" cy="1473958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3532207" y="4866416"/>
              <a:ext cx="87556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accent4">
                      <a:lumMod val="50000"/>
                    </a:schemeClr>
                  </a:solidFill>
                  <a:latin typeface="Monotype Corsiva" pitchFamily="66" charset="0"/>
                </a:rPr>
                <a:t>Да</a:t>
              </a:r>
              <a:endParaRPr lang="ru-RU" sz="4800" b="1" dirty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</a:endParaRP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6430226" y="4473277"/>
            <a:ext cx="1937982" cy="1473958"/>
            <a:chOff x="6430226" y="4572001"/>
            <a:chExt cx="1937982" cy="1473958"/>
          </a:xfrm>
        </p:grpSpPr>
        <p:pic>
          <p:nvPicPr>
            <p:cNvPr id="8" name="Рисунок 7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60" t="11646" r="16780" b="14840"/>
            <a:stretch/>
          </p:blipFill>
          <p:spPr>
            <a:xfrm>
              <a:off x="6430226" y="4572001"/>
              <a:ext cx="1937982" cy="1473958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6712024" y="4866416"/>
              <a:ext cx="119455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accent4">
                      <a:lumMod val="50000"/>
                    </a:schemeClr>
                  </a:solidFill>
                  <a:latin typeface="Monotype Corsiva" pitchFamily="66" charset="0"/>
                </a:rPr>
                <a:t>Нет</a:t>
              </a:r>
              <a:endParaRPr lang="ru-RU" sz="4800" b="1" dirty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</a:endParaRPr>
            </a:p>
          </p:txBody>
        </p:sp>
      </p:grpSp>
      <p:pic>
        <p:nvPicPr>
          <p:cNvPr id="13" name="Рисунок 12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6120" y="6185073"/>
            <a:ext cx="2571750" cy="95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641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91544" y="728861"/>
            <a:ext cx="6408712" cy="1203061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defTabSz="914400">
              <a:spcBef>
                <a:spcPts val="0"/>
              </a:spcBef>
            </a:pPr>
            <a:r>
              <a:rPr lang="ru-RU" sz="7200" b="1" spc="50" dirty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>Верно ли?</a:t>
            </a:r>
            <a:r>
              <a:rPr lang="ru-RU" sz="7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/>
            </a:r>
            <a:br>
              <a:rPr lang="ru-RU" sz="7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</a:b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508192" y="2313037"/>
            <a:ext cx="4716000" cy="1152128"/>
          </a:xfrm>
          <a:prstGeom prst="round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spc="50" dirty="0" smtClean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19 – 12 = 6</a:t>
            </a:r>
            <a:endParaRPr lang="ru-RU" sz="6600" b="1" spc="50" dirty="0">
              <a:ln w="11430"/>
              <a:solidFill>
                <a:schemeClr val="accent4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Кольцо 3"/>
          <p:cNvSpPr/>
          <p:nvPr/>
        </p:nvSpPr>
        <p:spPr>
          <a:xfrm>
            <a:off x="2391544" y="16649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Кольцо 4"/>
          <p:cNvSpPr/>
          <p:nvPr/>
        </p:nvSpPr>
        <p:spPr>
          <a:xfrm>
            <a:off x="2543944" y="18173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Кольцо 5"/>
          <p:cNvSpPr/>
          <p:nvPr/>
        </p:nvSpPr>
        <p:spPr>
          <a:xfrm>
            <a:off x="2696344" y="19697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3057099" y="4473277"/>
            <a:ext cx="1937982" cy="1473958"/>
            <a:chOff x="3057099" y="4572001"/>
            <a:chExt cx="1937982" cy="1473958"/>
          </a:xfrm>
        </p:grpSpPr>
        <p:pic>
          <p:nvPicPr>
            <p:cNvPr id="7" name="Рисунок 6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60" t="11646" r="16780" b="14840"/>
            <a:stretch/>
          </p:blipFill>
          <p:spPr>
            <a:xfrm>
              <a:off x="3057099" y="4572001"/>
              <a:ext cx="1937982" cy="1473958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3532207" y="4866416"/>
              <a:ext cx="87556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accent4">
                      <a:lumMod val="50000"/>
                    </a:schemeClr>
                  </a:solidFill>
                  <a:latin typeface="Monotype Corsiva" pitchFamily="66" charset="0"/>
                </a:rPr>
                <a:t>Да</a:t>
              </a:r>
              <a:endParaRPr lang="ru-RU" sz="4800" b="1" dirty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</a:endParaRP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6430226" y="4473277"/>
            <a:ext cx="1937982" cy="1473958"/>
            <a:chOff x="6430226" y="4572001"/>
            <a:chExt cx="1937982" cy="1473958"/>
          </a:xfrm>
        </p:grpSpPr>
        <p:pic>
          <p:nvPicPr>
            <p:cNvPr id="8" name="Рисунок 7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60" t="11646" r="16780" b="14840"/>
            <a:stretch/>
          </p:blipFill>
          <p:spPr>
            <a:xfrm>
              <a:off x="6430226" y="4572001"/>
              <a:ext cx="1937982" cy="1473958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6712024" y="4866416"/>
              <a:ext cx="119455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accent4">
                      <a:lumMod val="50000"/>
                    </a:schemeClr>
                  </a:solidFill>
                  <a:latin typeface="Monotype Corsiva" pitchFamily="66" charset="0"/>
                </a:rPr>
                <a:t>Нет</a:t>
              </a:r>
              <a:endParaRPr lang="ru-RU" sz="4800" b="1" dirty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</a:endParaRPr>
            </a:p>
          </p:txBody>
        </p:sp>
      </p:grpSp>
      <p:sp>
        <p:nvSpPr>
          <p:cNvPr id="14" name="Управляющая кнопка: домой 13">
            <a:hlinkClick r:id="" action="ppaction://hlinkshowjump?jump=endshow" highlightClick="1"/>
          </p:cNvPr>
          <p:cNvSpPr/>
          <p:nvPr/>
        </p:nvSpPr>
        <p:spPr>
          <a:xfrm>
            <a:off x="9512206" y="6309541"/>
            <a:ext cx="540000" cy="540000"/>
          </a:xfrm>
          <a:prstGeom prst="actionButtonHome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8704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7728" y="368821"/>
            <a:ext cx="3249613" cy="160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175520" y="2334136"/>
            <a:ext cx="7632848" cy="32562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u="sng" dirty="0">
                <a:hlinkClick r:id="rId3"/>
              </a:rPr>
              <a:t>https://easyen.ru/load/metodika/technologicheski_priem/videourok_sozdanie_triggerov_v_prezentacijakh_power_point/246-1-0-32450</a:t>
            </a:r>
            <a:r>
              <a:rPr lang="ru-RU" sz="1600" dirty="0"/>
              <a:t>  - </a:t>
            </a:r>
            <a:r>
              <a:rPr lang="ru-RU" sz="1600" dirty="0" err="1"/>
              <a:t>видеоурок</a:t>
            </a:r>
            <a:r>
              <a:rPr lang="ru-RU" sz="1600" dirty="0"/>
              <a:t> </a:t>
            </a:r>
            <a:r>
              <a:rPr lang="ru-RU" sz="1600" dirty="0" err="1"/>
              <a:t>Покровкова</a:t>
            </a:r>
            <a:r>
              <a:rPr lang="ru-RU" sz="1600" dirty="0"/>
              <a:t> Н.Н.</a:t>
            </a:r>
          </a:p>
          <a:p>
            <a:r>
              <a:rPr lang="ru-RU" sz="1600" dirty="0"/>
              <a:t>шаблон презентации  - авторский</a:t>
            </a:r>
          </a:p>
          <a:p>
            <a:r>
              <a:rPr lang="ru-RU" sz="1600" u="sng" dirty="0" smtClean="0">
                <a:hlinkClick r:id="rId4"/>
              </a:rPr>
              <a:t>https</a:t>
            </a:r>
            <a:r>
              <a:rPr lang="ru-RU" sz="1600" u="sng" dirty="0">
                <a:hlinkClick r:id="rId4"/>
              </a:rPr>
              <a:t>://i.pinimg.com/originals/9e/c1/7d/9ec17d440b0a6eb80d90796586f7a604.jpg</a:t>
            </a:r>
            <a:r>
              <a:rPr lang="ru-RU" sz="1600" dirty="0"/>
              <a:t>  -орнамент</a:t>
            </a:r>
          </a:p>
          <a:p>
            <a:r>
              <a:rPr lang="ru-RU" sz="1600" u="sng" dirty="0">
                <a:hlinkClick r:id="rId5"/>
              </a:rPr>
              <a:t>https://img-fotki.yandex.ru/get/5102/39663434.653/0_9dd9e_423974aa_orig.png</a:t>
            </a:r>
            <a:r>
              <a:rPr lang="ru-RU" sz="1600" dirty="0"/>
              <a:t>  -</a:t>
            </a:r>
            <a:r>
              <a:rPr lang="ru-RU" sz="1600" dirty="0" smtClean="0"/>
              <a:t>цветы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600" u="sng" dirty="0">
                <a:solidFill>
                  <a:srgbClr val="0000FF"/>
                </a:solidFill>
                <a:ea typeface="Calibri"/>
                <a:cs typeface="Calibri"/>
                <a:hlinkClick r:id="rId6"/>
              </a:rPr>
              <a:t>https://play-lh.googleusercontent.com/Z4ll4YjHf_qXx05LZN-hRppqBGeqEizdNPQpsK4KHutQXAsPDFEJm5tc0VP3f4OnE9Q=w500-h280</a:t>
            </a:r>
            <a:r>
              <a:rPr lang="ru-RU" sz="1600" dirty="0">
                <a:ea typeface="Calibri"/>
                <a:cs typeface="Calibri"/>
              </a:rPr>
              <a:t>  -фон</a:t>
            </a:r>
            <a:endParaRPr lang="ru-RU" sz="16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600" u="sng" dirty="0">
                <a:solidFill>
                  <a:srgbClr val="0000FF"/>
                </a:solidFill>
                <a:ea typeface="Calibri"/>
                <a:cs typeface="Calibri"/>
                <a:hlinkClick r:id="rId7"/>
              </a:rPr>
              <a:t>https://i.pinimg.com/736x/e8/88/92/e888921ebc802ee8561f95da43192828.jpg</a:t>
            </a:r>
            <a:r>
              <a:rPr lang="ru-RU" sz="1600" dirty="0">
                <a:ea typeface="Calibri"/>
                <a:cs typeface="Calibri"/>
              </a:rPr>
              <a:t>  -клипарт девочки</a:t>
            </a:r>
            <a:endParaRPr lang="ru-RU" sz="1600" dirty="0"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4" name="Управляющая кнопка: домой 3">
            <a:hlinkClick r:id="" action="ppaction://hlinkshowjump?jump=endshow" highlightClick="1"/>
          </p:cNvPr>
          <p:cNvSpPr/>
          <p:nvPr/>
        </p:nvSpPr>
        <p:spPr>
          <a:xfrm>
            <a:off x="9512206" y="6309541"/>
            <a:ext cx="540000" cy="540000"/>
          </a:xfrm>
          <a:prstGeom prst="actionButtonHome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возврат 4">
            <a:hlinkClick r:id="" action="ppaction://hlinkshowjump?jump=firstslide" highlightClick="1"/>
          </p:cNvPr>
          <p:cNvSpPr/>
          <p:nvPr/>
        </p:nvSpPr>
        <p:spPr>
          <a:xfrm>
            <a:off x="8944272" y="6309541"/>
            <a:ext cx="540000" cy="540000"/>
          </a:xfrm>
          <a:prstGeom prst="actionButtonReturn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3979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91544" y="728861"/>
            <a:ext cx="6408712" cy="1203061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defTabSz="914400">
              <a:spcBef>
                <a:spcPts val="0"/>
              </a:spcBef>
            </a:pPr>
            <a:r>
              <a:rPr lang="ru-RU" sz="7200" b="1" spc="50" dirty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>Верно ли?</a:t>
            </a:r>
            <a:r>
              <a:rPr lang="ru-RU" sz="7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/>
            </a:r>
            <a:br>
              <a:rPr lang="ru-RU" sz="7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</a:b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508192" y="2313037"/>
            <a:ext cx="4716000" cy="1152128"/>
          </a:xfrm>
          <a:prstGeom prst="round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spc="50" dirty="0" smtClean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19 – 8 = 10</a:t>
            </a:r>
            <a:endParaRPr lang="ru-RU" sz="6600" b="1" spc="50" dirty="0">
              <a:ln w="11430"/>
              <a:solidFill>
                <a:schemeClr val="accent4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Кольцо 3"/>
          <p:cNvSpPr/>
          <p:nvPr/>
        </p:nvSpPr>
        <p:spPr>
          <a:xfrm>
            <a:off x="2391544" y="16649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Кольцо 4"/>
          <p:cNvSpPr/>
          <p:nvPr/>
        </p:nvSpPr>
        <p:spPr>
          <a:xfrm>
            <a:off x="2543944" y="18173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Кольцо 5"/>
          <p:cNvSpPr/>
          <p:nvPr/>
        </p:nvSpPr>
        <p:spPr>
          <a:xfrm>
            <a:off x="2696344" y="19697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3057099" y="4473277"/>
            <a:ext cx="1937982" cy="1473958"/>
            <a:chOff x="3057099" y="4572001"/>
            <a:chExt cx="1937982" cy="1473958"/>
          </a:xfrm>
        </p:grpSpPr>
        <p:pic>
          <p:nvPicPr>
            <p:cNvPr id="7" name="Рисунок 6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60" t="11646" r="16780" b="14840"/>
            <a:stretch/>
          </p:blipFill>
          <p:spPr>
            <a:xfrm>
              <a:off x="3057099" y="4572001"/>
              <a:ext cx="1937982" cy="1473958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3532207" y="4866416"/>
              <a:ext cx="87556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accent4">
                      <a:lumMod val="50000"/>
                    </a:schemeClr>
                  </a:solidFill>
                  <a:latin typeface="Monotype Corsiva" pitchFamily="66" charset="0"/>
                </a:rPr>
                <a:t>Да</a:t>
              </a:r>
              <a:endParaRPr lang="ru-RU" sz="4800" b="1" dirty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</a:endParaRP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6430226" y="4473277"/>
            <a:ext cx="1937982" cy="1473958"/>
            <a:chOff x="6430226" y="4572001"/>
            <a:chExt cx="1937982" cy="1473958"/>
          </a:xfrm>
        </p:grpSpPr>
        <p:pic>
          <p:nvPicPr>
            <p:cNvPr id="8" name="Рисунок 7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60" t="11646" r="16780" b="14840"/>
            <a:stretch/>
          </p:blipFill>
          <p:spPr>
            <a:xfrm>
              <a:off x="6430226" y="4572001"/>
              <a:ext cx="1937982" cy="1473958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6712024" y="4866416"/>
              <a:ext cx="119455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accent4">
                      <a:lumMod val="50000"/>
                    </a:schemeClr>
                  </a:solidFill>
                  <a:latin typeface="Monotype Corsiva" pitchFamily="66" charset="0"/>
                </a:rPr>
                <a:t>Нет</a:t>
              </a:r>
              <a:endParaRPr lang="ru-RU" sz="4800" b="1" dirty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</a:endParaRPr>
            </a:p>
          </p:txBody>
        </p:sp>
      </p:grpSp>
      <p:pic>
        <p:nvPicPr>
          <p:cNvPr id="13" name="Рисунок 12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6120" y="6185073"/>
            <a:ext cx="2571750" cy="95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3570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91544" y="728861"/>
            <a:ext cx="6408712" cy="1203061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defTabSz="914400">
              <a:spcBef>
                <a:spcPts val="0"/>
              </a:spcBef>
            </a:pPr>
            <a:r>
              <a:rPr lang="ru-RU" sz="7200" b="1" spc="50" dirty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>Верно ли?</a:t>
            </a:r>
            <a:r>
              <a:rPr lang="ru-RU" sz="7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/>
            </a:r>
            <a:br>
              <a:rPr lang="ru-RU" sz="7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</a:b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508192" y="2313037"/>
            <a:ext cx="4716000" cy="1152128"/>
          </a:xfrm>
          <a:prstGeom prst="round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spc="50" dirty="0" smtClean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15 – 3 = 12</a:t>
            </a:r>
            <a:endParaRPr lang="ru-RU" sz="6600" b="1" spc="50" dirty="0">
              <a:ln w="11430"/>
              <a:solidFill>
                <a:schemeClr val="accent4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Кольцо 3"/>
          <p:cNvSpPr/>
          <p:nvPr/>
        </p:nvSpPr>
        <p:spPr>
          <a:xfrm>
            <a:off x="2391544" y="16649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Кольцо 4"/>
          <p:cNvSpPr/>
          <p:nvPr/>
        </p:nvSpPr>
        <p:spPr>
          <a:xfrm>
            <a:off x="2543944" y="18173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Кольцо 5"/>
          <p:cNvSpPr/>
          <p:nvPr/>
        </p:nvSpPr>
        <p:spPr>
          <a:xfrm>
            <a:off x="2696344" y="19697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3057099" y="4473277"/>
            <a:ext cx="1937982" cy="1473958"/>
            <a:chOff x="3057099" y="4572001"/>
            <a:chExt cx="1937982" cy="1473958"/>
          </a:xfrm>
        </p:grpSpPr>
        <p:pic>
          <p:nvPicPr>
            <p:cNvPr id="7" name="Рисунок 6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60" t="11646" r="16780" b="14840"/>
            <a:stretch/>
          </p:blipFill>
          <p:spPr>
            <a:xfrm>
              <a:off x="3057099" y="4572001"/>
              <a:ext cx="1937982" cy="1473958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3532207" y="4866416"/>
              <a:ext cx="87556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accent4">
                      <a:lumMod val="50000"/>
                    </a:schemeClr>
                  </a:solidFill>
                  <a:latin typeface="Monotype Corsiva" pitchFamily="66" charset="0"/>
                </a:rPr>
                <a:t>Да</a:t>
              </a:r>
              <a:endParaRPr lang="ru-RU" sz="4800" b="1" dirty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</a:endParaRP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6430226" y="4473277"/>
            <a:ext cx="1937982" cy="1473958"/>
            <a:chOff x="6430226" y="4572001"/>
            <a:chExt cx="1937982" cy="1473958"/>
          </a:xfrm>
        </p:grpSpPr>
        <p:pic>
          <p:nvPicPr>
            <p:cNvPr id="8" name="Рисунок 7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60" t="11646" r="16780" b="14840"/>
            <a:stretch/>
          </p:blipFill>
          <p:spPr>
            <a:xfrm>
              <a:off x="6430226" y="4572001"/>
              <a:ext cx="1937982" cy="1473958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6712024" y="4866416"/>
              <a:ext cx="119455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accent4">
                      <a:lumMod val="50000"/>
                    </a:schemeClr>
                  </a:solidFill>
                  <a:latin typeface="Monotype Corsiva" pitchFamily="66" charset="0"/>
                </a:rPr>
                <a:t>Нет</a:t>
              </a:r>
              <a:endParaRPr lang="ru-RU" sz="4800" b="1" dirty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</a:endParaRPr>
            </a:p>
          </p:txBody>
        </p:sp>
      </p:grpSp>
      <p:pic>
        <p:nvPicPr>
          <p:cNvPr id="13" name="Рисунок 12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6120" y="6185073"/>
            <a:ext cx="2571750" cy="95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9709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91544" y="728861"/>
            <a:ext cx="6408712" cy="1203061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defTabSz="914400">
              <a:spcBef>
                <a:spcPts val="0"/>
              </a:spcBef>
            </a:pPr>
            <a:r>
              <a:rPr lang="ru-RU" sz="7200" b="1" spc="50" dirty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>Верно ли?</a:t>
            </a:r>
            <a:r>
              <a:rPr lang="ru-RU" sz="7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/>
            </a:r>
            <a:br>
              <a:rPr lang="ru-RU" sz="7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</a:b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508192" y="2313037"/>
            <a:ext cx="4716000" cy="1152128"/>
          </a:xfrm>
          <a:prstGeom prst="round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spc="50" dirty="0" smtClean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17 – 11 = 5</a:t>
            </a:r>
            <a:endParaRPr lang="ru-RU" sz="6600" b="1" spc="50" dirty="0">
              <a:ln w="11430"/>
              <a:solidFill>
                <a:schemeClr val="accent4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Кольцо 3"/>
          <p:cNvSpPr/>
          <p:nvPr/>
        </p:nvSpPr>
        <p:spPr>
          <a:xfrm>
            <a:off x="2391544" y="16649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Кольцо 4"/>
          <p:cNvSpPr/>
          <p:nvPr/>
        </p:nvSpPr>
        <p:spPr>
          <a:xfrm>
            <a:off x="2543944" y="18173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Кольцо 5"/>
          <p:cNvSpPr/>
          <p:nvPr/>
        </p:nvSpPr>
        <p:spPr>
          <a:xfrm>
            <a:off x="2696344" y="19697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3057099" y="4473277"/>
            <a:ext cx="1937982" cy="1473958"/>
            <a:chOff x="3057099" y="4572001"/>
            <a:chExt cx="1937982" cy="1473958"/>
          </a:xfrm>
        </p:grpSpPr>
        <p:pic>
          <p:nvPicPr>
            <p:cNvPr id="7" name="Рисунок 6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60" t="11646" r="16780" b="14840"/>
            <a:stretch/>
          </p:blipFill>
          <p:spPr>
            <a:xfrm>
              <a:off x="3057099" y="4572001"/>
              <a:ext cx="1937982" cy="1473958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3532207" y="4866416"/>
              <a:ext cx="87556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accent4">
                      <a:lumMod val="50000"/>
                    </a:schemeClr>
                  </a:solidFill>
                  <a:latin typeface="Monotype Corsiva" pitchFamily="66" charset="0"/>
                </a:rPr>
                <a:t>Да</a:t>
              </a:r>
              <a:endParaRPr lang="ru-RU" sz="4800" b="1" dirty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</a:endParaRP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6430226" y="4473277"/>
            <a:ext cx="1937982" cy="1473958"/>
            <a:chOff x="6430226" y="4572001"/>
            <a:chExt cx="1937982" cy="1473958"/>
          </a:xfrm>
        </p:grpSpPr>
        <p:pic>
          <p:nvPicPr>
            <p:cNvPr id="8" name="Рисунок 7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60" t="11646" r="16780" b="14840"/>
            <a:stretch/>
          </p:blipFill>
          <p:spPr>
            <a:xfrm>
              <a:off x="6430226" y="4572001"/>
              <a:ext cx="1937982" cy="1473958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6712024" y="4866416"/>
              <a:ext cx="119455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accent4">
                      <a:lumMod val="50000"/>
                    </a:schemeClr>
                  </a:solidFill>
                  <a:latin typeface="Monotype Corsiva" pitchFamily="66" charset="0"/>
                </a:rPr>
                <a:t>Нет</a:t>
              </a:r>
              <a:endParaRPr lang="ru-RU" sz="4800" b="1" dirty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</a:endParaRPr>
            </a:p>
          </p:txBody>
        </p:sp>
      </p:grpSp>
      <p:pic>
        <p:nvPicPr>
          <p:cNvPr id="13" name="Рисунок 12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6120" y="6185073"/>
            <a:ext cx="2571750" cy="95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2258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91544" y="728861"/>
            <a:ext cx="6408712" cy="1203061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defTabSz="914400">
              <a:spcBef>
                <a:spcPts val="0"/>
              </a:spcBef>
            </a:pPr>
            <a:r>
              <a:rPr lang="ru-RU" sz="7200" b="1" spc="50" dirty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>Верно ли?</a:t>
            </a:r>
            <a:r>
              <a:rPr lang="ru-RU" sz="7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/>
            </a:r>
            <a:br>
              <a:rPr lang="ru-RU" sz="7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</a:b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508192" y="2313037"/>
            <a:ext cx="4716000" cy="1152128"/>
          </a:xfrm>
          <a:prstGeom prst="round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spc="50" dirty="0" smtClean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16 – </a:t>
            </a:r>
            <a:r>
              <a:rPr lang="ru-RU" sz="6600" b="1" spc="50" dirty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6</a:t>
            </a:r>
            <a:r>
              <a:rPr lang="ru-RU" sz="6600" b="1" spc="50" dirty="0" smtClean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= 10</a:t>
            </a:r>
            <a:endParaRPr lang="ru-RU" sz="6600" b="1" spc="50" dirty="0">
              <a:ln w="11430"/>
              <a:solidFill>
                <a:schemeClr val="accent4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Кольцо 3"/>
          <p:cNvSpPr/>
          <p:nvPr/>
        </p:nvSpPr>
        <p:spPr>
          <a:xfrm>
            <a:off x="2391544" y="16649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Кольцо 4"/>
          <p:cNvSpPr/>
          <p:nvPr/>
        </p:nvSpPr>
        <p:spPr>
          <a:xfrm>
            <a:off x="2543944" y="18173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Кольцо 5"/>
          <p:cNvSpPr/>
          <p:nvPr/>
        </p:nvSpPr>
        <p:spPr>
          <a:xfrm>
            <a:off x="2696344" y="19697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3057099" y="4473277"/>
            <a:ext cx="1937982" cy="1473958"/>
            <a:chOff x="3057099" y="4572001"/>
            <a:chExt cx="1937982" cy="1473958"/>
          </a:xfrm>
        </p:grpSpPr>
        <p:pic>
          <p:nvPicPr>
            <p:cNvPr id="7" name="Рисунок 6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60" t="11646" r="16780" b="14840"/>
            <a:stretch/>
          </p:blipFill>
          <p:spPr>
            <a:xfrm>
              <a:off x="3057099" y="4572001"/>
              <a:ext cx="1937982" cy="1473958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3532207" y="4866416"/>
              <a:ext cx="87556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accent4">
                      <a:lumMod val="50000"/>
                    </a:schemeClr>
                  </a:solidFill>
                  <a:latin typeface="Monotype Corsiva" pitchFamily="66" charset="0"/>
                </a:rPr>
                <a:t>Да</a:t>
              </a:r>
              <a:endParaRPr lang="ru-RU" sz="4800" b="1" dirty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</a:endParaRP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6430226" y="4473277"/>
            <a:ext cx="1937982" cy="1473958"/>
            <a:chOff x="6430226" y="4572001"/>
            <a:chExt cx="1937982" cy="1473958"/>
          </a:xfrm>
        </p:grpSpPr>
        <p:pic>
          <p:nvPicPr>
            <p:cNvPr id="8" name="Рисунок 7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60" t="11646" r="16780" b="14840"/>
            <a:stretch/>
          </p:blipFill>
          <p:spPr>
            <a:xfrm>
              <a:off x="6430226" y="4572001"/>
              <a:ext cx="1937982" cy="1473958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6712024" y="4866416"/>
              <a:ext cx="119455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accent4">
                      <a:lumMod val="50000"/>
                    </a:schemeClr>
                  </a:solidFill>
                  <a:latin typeface="Monotype Corsiva" pitchFamily="66" charset="0"/>
                </a:rPr>
                <a:t>Нет</a:t>
              </a:r>
              <a:endParaRPr lang="ru-RU" sz="4800" b="1" dirty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</a:endParaRPr>
            </a:p>
          </p:txBody>
        </p:sp>
      </p:grpSp>
      <p:pic>
        <p:nvPicPr>
          <p:cNvPr id="13" name="Рисунок 12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6120" y="6185073"/>
            <a:ext cx="2571750" cy="95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546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91544" y="728861"/>
            <a:ext cx="6408712" cy="1203061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defTabSz="914400">
              <a:spcBef>
                <a:spcPts val="0"/>
              </a:spcBef>
            </a:pPr>
            <a:r>
              <a:rPr lang="ru-RU" sz="7200" b="1" spc="50" dirty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>Верно ли?</a:t>
            </a:r>
            <a:r>
              <a:rPr lang="ru-RU" sz="7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/>
            </a:r>
            <a:br>
              <a:rPr lang="ru-RU" sz="7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</a:b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508192" y="2313037"/>
            <a:ext cx="4716000" cy="1152128"/>
          </a:xfrm>
          <a:prstGeom prst="round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spc="50" dirty="0" smtClean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20 – 12 = 8</a:t>
            </a:r>
            <a:endParaRPr lang="ru-RU" sz="6600" b="1" spc="50" dirty="0">
              <a:ln w="11430"/>
              <a:solidFill>
                <a:schemeClr val="accent4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Кольцо 3"/>
          <p:cNvSpPr/>
          <p:nvPr/>
        </p:nvSpPr>
        <p:spPr>
          <a:xfrm>
            <a:off x="2391544" y="16649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Кольцо 4"/>
          <p:cNvSpPr/>
          <p:nvPr/>
        </p:nvSpPr>
        <p:spPr>
          <a:xfrm>
            <a:off x="2543944" y="18173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Кольцо 5"/>
          <p:cNvSpPr/>
          <p:nvPr/>
        </p:nvSpPr>
        <p:spPr>
          <a:xfrm>
            <a:off x="2696344" y="19697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3057099" y="4473277"/>
            <a:ext cx="1937982" cy="1473958"/>
            <a:chOff x="3057099" y="4572001"/>
            <a:chExt cx="1937982" cy="1473958"/>
          </a:xfrm>
        </p:grpSpPr>
        <p:pic>
          <p:nvPicPr>
            <p:cNvPr id="7" name="Рисунок 6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60" t="11646" r="16780" b="14840"/>
            <a:stretch/>
          </p:blipFill>
          <p:spPr>
            <a:xfrm>
              <a:off x="3057099" y="4572001"/>
              <a:ext cx="1937982" cy="1473958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3532207" y="4866416"/>
              <a:ext cx="87556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accent4">
                      <a:lumMod val="50000"/>
                    </a:schemeClr>
                  </a:solidFill>
                  <a:latin typeface="Monotype Corsiva" pitchFamily="66" charset="0"/>
                </a:rPr>
                <a:t>Да</a:t>
              </a:r>
              <a:endParaRPr lang="ru-RU" sz="4800" b="1" dirty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</a:endParaRP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6430226" y="4473277"/>
            <a:ext cx="1937982" cy="1473958"/>
            <a:chOff x="6430226" y="4572001"/>
            <a:chExt cx="1937982" cy="1473958"/>
          </a:xfrm>
        </p:grpSpPr>
        <p:pic>
          <p:nvPicPr>
            <p:cNvPr id="8" name="Рисунок 7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60" t="11646" r="16780" b="14840"/>
            <a:stretch/>
          </p:blipFill>
          <p:spPr>
            <a:xfrm>
              <a:off x="6430226" y="4572001"/>
              <a:ext cx="1937982" cy="1473958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6712024" y="4866416"/>
              <a:ext cx="119455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accent4">
                      <a:lumMod val="50000"/>
                    </a:schemeClr>
                  </a:solidFill>
                  <a:latin typeface="Monotype Corsiva" pitchFamily="66" charset="0"/>
                </a:rPr>
                <a:t>Нет</a:t>
              </a:r>
              <a:endParaRPr lang="ru-RU" sz="4800" b="1" dirty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</a:endParaRPr>
            </a:p>
          </p:txBody>
        </p:sp>
      </p:grpSp>
      <p:pic>
        <p:nvPicPr>
          <p:cNvPr id="13" name="Рисунок 12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6120" y="6185073"/>
            <a:ext cx="2571750" cy="95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2496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91544" y="728861"/>
            <a:ext cx="6408712" cy="1203061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defTabSz="914400">
              <a:spcBef>
                <a:spcPts val="0"/>
              </a:spcBef>
            </a:pPr>
            <a:r>
              <a:rPr lang="ru-RU" sz="7200" b="1" spc="50" dirty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>Верно ли?</a:t>
            </a:r>
            <a:r>
              <a:rPr lang="ru-RU" sz="7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/>
            </a:r>
            <a:br>
              <a:rPr lang="ru-RU" sz="7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</a:b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508192" y="2313037"/>
            <a:ext cx="4716000" cy="1152128"/>
          </a:xfrm>
          <a:prstGeom prst="round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spc="50" dirty="0" smtClean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19 – 6 = 13</a:t>
            </a:r>
            <a:endParaRPr lang="ru-RU" sz="6600" b="1" spc="50" dirty="0">
              <a:ln w="11430"/>
              <a:solidFill>
                <a:schemeClr val="accent4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Кольцо 3"/>
          <p:cNvSpPr/>
          <p:nvPr/>
        </p:nvSpPr>
        <p:spPr>
          <a:xfrm>
            <a:off x="2391544" y="16649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Кольцо 4"/>
          <p:cNvSpPr/>
          <p:nvPr/>
        </p:nvSpPr>
        <p:spPr>
          <a:xfrm>
            <a:off x="2543944" y="18173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Кольцо 5"/>
          <p:cNvSpPr/>
          <p:nvPr/>
        </p:nvSpPr>
        <p:spPr>
          <a:xfrm>
            <a:off x="2696344" y="19697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3057099" y="4473277"/>
            <a:ext cx="1937982" cy="1473958"/>
            <a:chOff x="3057099" y="4572001"/>
            <a:chExt cx="1937982" cy="1473958"/>
          </a:xfrm>
        </p:grpSpPr>
        <p:pic>
          <p:nvPicPr>
            <p:cNvPr id="7" name="Рисунок 6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60" t="11646" r="16780" b="14840"/>
            <a:stretch/>
          </p:blipFill>
          <p:spPr>
            <a:xfrm>
              <a:off x="3057099" y="4572001"/>
              <a:ext cx="1937982" cy="1473958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3532207" y="4866416"/>
              <a:ext cx="87556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accent4">
                      <a:lumMod val="50000"/>
                    </a:schemeClr>
                  </a:solidFill>
                  <a:latin typeface="Monotype Corsiva" pitchFamily="66" charset="0"/>
                </a:rPr>
                <a:t>Да</a:t>
              </a:r>
              <a:endParaRPr lang="ru-RU" sz="4800" b="1" dirty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</a:endParaRP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6430226" y="4473277"/>
            <a:ext cx="1937982" cy="1473958"/>
            <a:chOff x="6430226" y="4572001"/>
            <a:chExt cx="1937982" cy="1473958"/>
          </a:xfrm>
        </p:grpSpPr>
        <p:pic>
          <p:nvPicPr>
            <p:cNvPr id="8" name="Рисунок 7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60" t="11646" r="16780" b="14840"/>
            <a:stretch/>
          </p:blipFill>
          <p:spPr>
            <a:xfrm>
              <a:off x="6430226" y="4572001"/>
              <a:ext cx="1937982" cy="1473958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6712024" y="4866416"/>
              <a:ext cx="119455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accent4">
                      <a:lumMod val="50000"/>
                    </a:schemeClr>
                  </a:solidFill>
                  <a:latin typeface="Monotype Corsiva" pitchFamily="66" charset="0"/>
                </a:rPr>
                <a:t>Нет</a:t>
              </a:r>
              <a:endParaRPr lang="ru-RU" sz="4800" b="1" dirty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</a:endParaRPr>
            </a:p>
          </p:txBody>
        </p:sp>
      </p:grpSp>
      <p:pic>
        <p:nvPicPr>
          <p:cNvPr id="13" name="Рисунок 12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6120" y="6185073"/>
            <a:ext cx="2571750" cy="95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7936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</TotalTime>
  <Words>372</Words>
  <Application>Microsoft Office PowerPoint</Application>
  <PresentationFormat>Произвольный</PresentationFormat>
  <Paragraphs>137</Paragraphs>
  <Slides>33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Тема Office</vt:lpstr>
      <vt:lpstr>Презентация PowerPoint</vt:lpstr>
      <vt:lpstr>Верно ли? </vt:lpstr>
      <vt:lpstr>Верно ли? </vt:lpstr>
      <vt:lpstr>Верно ли? </vt:lpstr>
      <vt:lpstr>Верно ли? </vt:lpstr>
      <vt:lpstr>Верно ли? </vt:lpstr>
      <vt:lpstr>Верно ли? </vt:lpstr>
      <vt:lpstr>Верно ли? </vt:lpstr>
      <vt:lpstr>Верно ли? </vt:lpstr>
      <vt:lpstr>Верно ли? </vt:lpstr>
      <vt:lpstr>Верно ли? </vt:lpstr>
      <vt:lpstr>Верно ли? </vt:lpstr>
      <vt:lpstr>Верно ли? </vt:lpstr>
      <vt:lpstr>Верно ли? </vt:lpstr>
      <vt:lpstr>Верно ли? </vt:lpstr>
      <vt:lpstr>Верно ли? </vt:lpstr>
      <vt:lpstr>Верно ли? </vt:lpstr>
      <vt:lpstr>Верно ли? </vt:lpstr>
      <vt:lpstr>Верно ли? </vt:lpstr>
      <vt:lpstr>Верно ли? </vt:lpstr>
      <vt:lpstr>Верно ли? </vt:lpstr>
      <vt:lpstr>Верно ли? </vt:lpstr>
      <vt:lpstr>Верно ли? </vt:lpstr>
      <vt:lpstr>Верно ли? </vt:lpstr>
      <vt:lpstr>Верно ли? </vt:lpstr>
      <vt:lpstr>Верно ли? </vt:lpstr>
      <vt:lpstr>Верно ли? </vt:lpstr>
      <vt:lpstr>Верно ли? </vt:lpstr>
      <vt:lpstr>Верно ли? </vt:lpstr>
      <vt:lpstr>Верно ли? </vt:lpstr>
      <vt:lpstr>Верно ли? </vt:lpstr>
      <vt:lpstr>Верно ли?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33</cp:revision>
  <dcterms:created xsi:type="dcterms:W3CDTF">2021-05-15T12:59:00Z</dcterms:created>
  <dcterms:modified xsi:type="dcterms:W3CDTF">2022-02-20T19:20:04Z</dcterms:modified>
</cp:coreProperties>
</file>