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2" r:id="rId4"/>
    <p:sldId id="259" r:id="rId5"/>
    <p:sldId id="260" r:id="rId6"/>
    <p:sldId id="261" r:id="rId7"/>
    <p:sldId id="284" r:id="rId8"/>
    <p:sldId id="277" r:id="rId9"/>
    <p:sldId id="262" r:id="rId10"/>
    <p:sldId id="276" r:id="rId11"/>
    <p:sldId id="279" r:id="rId12"/>
    <p:sldId id="265" r:id="rId13"/>
    <p:sldId id="278" r:id="rId14"/>
    <p:sldId id="266" r:id="rId15"/>
    <p:sldId id="280" r:id="rId16"/>
    <p:sldId id="287" r:id="rId17"/>
    <p:sldId id="267" r:id="rId18"/>
    <p:sldId id="283" r:id="rId19"/>
    <p:sldId id="268" r:id="rId20"/>
    <p:sldId id="269" r:id="rId21"/>
    <p:sldId id="270" r:id="rId22"/>
    <p:sldId id="271" r:id="rId23"/>
    <p:sldId id="288" r:id="rId24"/>
    <p:sldId id="289" r:id="rId25"/>
    <p:sldId id="273" r:id="rId26"/>
    <p:sldId id="291" r:id="rId27"/>
    <p:sldId id="293" r:id="rId28"/>
    <p:sldId id="275" r:id="rId29"/>
    <p:sldId id="285" r:id="rId30"/>
    <p:sldId id="290" r:id="rId31"/>
    <p:sldId id="272" r:id="rId32"/>
    <p:sldId id="292" r:id="rId33"/>
    <p:sldId id="258" r:id="rId34"/>
  </p:sldIdLst>
  <p:sldSz cx="10399713" cy="7218363"/>
  <p:notesSz cx="6858000" cy="9144000"/>
  <p:defaultTextStyle>
    <a:defPPr>
      <a:defRPr lang="ru-RU"/>
    </a:defPPr>
    <a:lvl1pPr marL="0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3331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6663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9994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3326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16657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9989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23320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26652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CC00"/>
    <a:srgbClr val="996633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272" y="-96"/>
      </p:cViewPr>
      <p:guideLst>
        <p:guide orient="horz" pos="2274"/>
        <p:guide pos="327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9979" y="2242372"/>
            <a:ext cx="8839756" cy="15472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9957" y="4090406"/>
            <a:ext cx="7279799" cy="18446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6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9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3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6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9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3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6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BCFF-75FD-4D6D-9827-194504C05A6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 userDrawn="1"/>
        </p:nvSpPr>
        <p:spPr>
          <a:xfrm>
            <a:off x="-56728" y="7000356"/>
            <a:ext cx="430887" cy="13721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.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520" y="3849418"/>
            <a:ext cx="2088232" cy="31441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8" t="7520" r="15619" b="14571"/>
          <a:stretch/>
        </p:blipFill>
        <p:spPr>
          <a:xfrm flipH="1">
            <a:off x="3759696" y="3969221"/>
            <a:ext cx="387943" cy="39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900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BCFF-75FD-4D6D-9827-194504C05A6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6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576152" y="304107"/>
            <a:ext cx="2659511" cy="648315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2206" y="304107"/>
            <a:ext cx="7810618" cy="64831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BCFF-75FD-4D6D-9827-194504C05A6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070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BCFF-75FD-4D6D-9827-194504C05A6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232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1506" y="4638467"/>
            <a:ext cx="8839756" cy="1433647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1506" y="3059451"/>
            <a:ext cx="8839756" cy="157901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666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999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332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665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998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33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66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BCFF-75FD-4D6D-9827-194504C05A6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334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92206" y="1772845"/>
            <a:ext cx="5234162" cy="5014422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99696" y="1772845"/>
            <a:ext cx="5235967" cy="5014422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BCFF-75FD-4D6D-9827-194504C05A6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311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9069"/>
            <a:ext cx="9359742" cy="120306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9985" y="1615778"/>
            <a:ext cx="4595013" cy="67337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331" indent="0">
              <a:buNone/>
              <a:defRPr sz="2200" b="1"/>
            </a:lvl2pPr>
            <a:lvl3pPr marL="1006663" indent="0">
              <a:buNone/>
              <a:defRPr sz="2000" b="1"/>
            </a:lvl3pPr>
            <a:lvl4pPr marL="1509994" indent="0">
              <a:buNone/>
              <a:defRPr sz="1800" b="1"/>
            </a:lvl4pPr>
            <a:lvl5pPr marL="2013326" indent="0">
              <a:buNone/>
              <a:defRPr sz="1800" b="1"/>
            </a:lvl5pPr>
            <a:lvl6pPr marL="2516657" indent="0">
              <a:buNone/>
              <a:defRPr sz="1800" b="1"/>
            </a:lvl6pPr>
            <a:lvl7pPr marL="3019989" indent="0">
              <a:buNone/>
              <a:defRPr sz="1800" b="1"/>
            </a:lvl7pPr>
            <a:lvl8pPr marL="3523320" indent="0">
              <a:buNone/>
              <a:defRPr sz="1800" b="1"/>
            </a:lvl8pPr>
            <a:lvl9pPr marL="402665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9985" y="2289157"/>
            <a:ext cx="4595013" cy="415891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82910" y="1615778"/>
            <a:ext cx="4596818" cy="67337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331" indent="0">
              <a:buNone/>
              <a:defRPr sz="2200" b="1"/>
            </a:lvl2pPr>
            <a:lvl3pPr marL="1006663" indent="0">
              <a:buNone/>
              <a:defRPr sz="2000" b="1"/>
            </a:lvl3pPr>
            <a:lvl4pPr marL="1509994" indent="0">
              <a:buNone/>
              <a:defRPr sz="1800" b="1"/>
            </a:lvl4pPr>
            <a:lvl5pPr marL="2013326" indent="0">
              <a:buNone/>
              <a:defRPr sz="1800" b="1"/>
            </a:lvl5pPr>
            <a:lvl6pPr marL="2516657" indent="0">
              <a:buNone/>
              <a:defRPr sz="1800" b="1"/>
            </a:lvl6pPr>
            <a:lvl7pPr marL="3019989" indent="0">
              <a:buNone/>
              <a:defRPr sz="1800" b="1"/>
            </a:lvl7pPr>
            <a:lvl8pPr marL="3523320" indent="0">
              <a:buNone/>
              <a:defRPr sz="1800" b="1"/>
            </a:lvl8pPr>
            <a:lvl9pPr marL="402665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82910" y="2289157"/>
            <a:ext cx="4596818" cy="415891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BCFF-75FD-4D6D-9827-194504C05A6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373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BCFF-75FD-4D6D-9827-194504C05A6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789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BCFF-75FD-4D6D-9827-194504C05A6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008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7398"/>
            <a:ext cx="3421434" cy="12231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5999" y="287398"/>
            <a:ext cx="5813728" cy="61606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9986" y="1510510"/>
            <a:ext cx="3421434" cy="4937561"/>
          </a:xfrm>
        </p:spPr>
        <p:txBody>
          <a:bodyPr/>
          <a:lstStyle>
            <a:lvl1pPr marL="0" indent="0">
              <a:buNone/>
              <a:defRPr sz="1500"/>
            </a:lvl1pPr>
            <a:lvl2pPr marL="503331" indent="0">
              <a:buNone/>
              <a:defRPr sz="1300"/>
            </a:lvl2pPr>
            <a:lvl3pPr marL="1006663" indent="0">
              <a:buNone/>
              <a:defRPr sz="1100"/>
            </a:lvl3pPr>
            <a:lvl4pPr marL="1509994" indent="0">
              <a:buNone/>
              <a:defRPr sz="1000"/>
            </a:lvl4pPr>
            <a:lvl5pPr marL="2013326" indent="0">
              <a:buNone/>
              <a:defRPr sz="1000"/>
            </a:lvl5pPr>
            <a:lvl6pPr marL="2516657" indent="0">
              <a:buNone/>
              <a:defRPr sz="1000"/>
            </a:lvl6pPr>
            <a:lvl7pPr marL="3019989" indent="0">
              <a:buNone/>
              <a:defRPr sz="1000"/>
            </a:lvl7pPr>
            <a:lvl8pPr marL="3523320" indent="0">
              <a:buNone/>
              <a:defRPr sz="1000"/>
            </a:lvl8pPr>
            <a:lvl9pPr marL="402665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BCFF-75FD-4D6D-9827-194504C05A6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603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8416" y="5052854"/>
            <a:ext cx="6239828" cy="596518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38416" y="644974"/>
            <a:ext cx="6239828" cy="4331018"/>
          </a:xfrm>
        </p:spPr>
        <p:txBody>
          <a:bodyPr/>
          <a:lstStyle>
            <a:lvl1pPr marL="0" indent="0">
              <a:buNone/>
              <a:defRPr sz="3500"/>
            </a:lvl1pPr>
            <a:lvl2pPr marL="503331" indent="0">
              <a:buNone/>
              <a:defRPr sz="3100"/>
            </a:lvl2pPr>
            <a:lvl3pPr marL="1006663" indent="0">
              <a:buNone/>
              <a:defRPr sz="2600"/>
            </a:lvl3pPr>
            <a:lvl4pPr marL="1509994" indent="0">
              <a:buNone/>
              <a:defRPr sz="2200"/>
            </a:lvl4pPr>
            <a:lvl5pPr marL="2013326" indent="0">
              <a:buNone/>
              <a:defRPr sz="2200"/>
            </a:lvl5pPr>
            <a:lvl6pPr marL="2516657" indent="0">
              <a:buNone/>
              <a:defRPr sz="2200"/>
            </a:lvl6pPr>
            <a:lvl7pPr marL="3019989" indent="0">
              <a:buNone/>
              <a:defRPr sz="2200"/>
            </a:lvl7pPr>
            <a:lvl8pPr marL="3523320" indent="0">
              <a:buNone/>
              <a:defRPr sz="2200"/>
            </a:lvl8pPr>
            <a:lvl9pPr marL="4026652" indent="0">
              <a:buNone/>
              <a:defRPr sz="2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38416" y="5649372"/>
            <a:ext cx="6239828" cy="847155"/>
          </a:xfrm>
        </p:spPr>
        <p:txBody>
          <a:bodyPr/>
          <a:lstStyle>
            <a:lvl1pPr marL="0" indent="0">
              <a:buNone/>
              <a:defRPr sz="1500"/>
            </a:lvl1pPr>
            <a:lvl2pPr marL="503331" indent="0">
              <a:buNone/>
              <a:defRPr sz="1300"/>
            </a:lvl2pPr>
            <a:lvl3pPr marL="1006663" indent="0">
              <a:buNone/>
              <a:defRPr sz="1100"/>
            </a:lvl3pPr>
            <a:lvl4pPr marL="1509994" indent="0">
              <a:buNone/>
              <a:defRPr sz="1000"/>
            </a:lvl4pPr>
            <a:lvl5pPr marL="2013326" indent="0">
              <a:buNone/>
              <a:defRPr sz="1000"/>
            </a:lvl5pPr>
            <a:lvl6pPr marL="2516657" indent="0">
              <a:buNone/>
              <a:defRPr sz="1000"/>
            </a:lvl6pPr>
            <a:lvl7pPr marL="3019989" indent="0">
              <a:buNone/>
              <a:defRPr sz="1000"/>
            </a:lvl7pPr>
            <a:lvl8pPr marL="3523320" indent="0">
              <a:buNone/>
              <a:defRPr sz="1000"/>
            </a:lvl8pPr>
            <a:lvl9pPr marL="402665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BCFF-75FD-4D6D-9827-194504C05A6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632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3"/>
          <a:stretch/>
        </p:blipFill>
        <p:spPr>
          <a:xfrm rot="5400000">
            <a:off x="2625912" y="-588390"/>
            <a:ext cx="6968602" cy="83951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9069"/>
            <a:ext cx="935974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9986" y="1684285"/>
            <a:ext cx="9359742" cy="4763786"/>
          </a:xfrm>
          <a:prstGeom prst="rect">
            <a:avLst/>
          </a:prstGeom>
        </p:spPr>
        <p:txBody>
          <a:bodyPr vert="horz" lIns="100666" tIns="50333" rIns="100666" bIns="50333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9986" y="6690354"/>
            <a:ext cx="2426600" cy="384311"/>
          </a:xfrm>
          <a:prstGeom prst="rect">
            <a:avLst/>
          </a:prstGeom>
        </p:spPr>
        <p:txBody>
          <a:bodyPr vert="horz" lIns="100666" tIns="50333" rIns="100666" bIns="50333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8BCFF-75FD-4D6D-9827-194504C05A6A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53236" y="6690354"/>
            <a:ext cx="3293242" cy="384311"/>
          </a:xfrm>
          <a:prstGeom prst="rect">
            <a:avLst/>
          </a:prstGeom>
        </p:spPr>
        <p:txBody>
          <a:bodyPr vert="horz" lIns="100666" tIns="50333" rIns="100666" bIns="50333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53128" y="6690354"/>
            <a:ext cx="2426600" cy="384311"/>
          </a:xfrm>
          <a:prstGeom prst="rect">
            <a:avLst/>
          </a:prstGeom>
        </p:spPr>
        <p:txBody>
          <a:bodyPr vert="horz" lIns="100666" tIns="50333" rIns="100666" bIns="50333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E240F-74FA-4C25-A559-7042895825CB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470529" y="2591448"/>
            <a:ext cx="6968600" cy="2035467"/>
          </a:xfrm>
          <a:prstGeom prst="rect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</p:spPr>
      </p:pic>
      <p:sp>
        <p:nvSpPr>
          <p:cNvPr id="12" name="Минус 11"/>
          <p:cNvSpPr/>
          <p:nvPr userDrawn="1"/>
        </p:nvSpPr>
        <p:spPr>
          <a:xfrm rot="16200000">
            <a:off x="-2803883" y="3151981"/>
            <a:ext cx="9433048" cy="914400"/>
          </a:xfrm>
          <a:prstGeom prst="mathMinus">
            <a:avLst>
              <a:gd name="adj1" fmla="val 14565"/>
            </a:avLst>
          </a:prstGeom>
          <a:solidFill>
            <a:srgbClr val="FF9933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мка 8"/>
          <p:cNvSpPr/>
          <p:nvPr userDrawn="1"/>
        </p:nvSpPr>
        <p:spPr>
          <a:xfrm>
            <a:off x="-3962" y="0"/>
            <a:ext cx="10403675" cy="7218363"/>
          </a:xfrm>
          <a:prstGeom prst="frame">
            <a:avLst>
              <a:gd name="adj1" fmla="val 2101"/>
            </a:avLst>
          </a:prstGeom>
          <a:solidFill>
            <a:srgbClr val="FF9933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Рамка 12"/>
          <p:cNvSpPr/>
          <p:nvPr userDrawn="1"/>
        </p:nvSpPr>
        <p:spPr>
          <a:xfrm>
            <a:off x="2031505" y="224805"/>
            <a:ext cx="8172000" cy="6804000"/>
          </a:xfrm>
          <a:prstGeom prst="frame">
            <a:avLst>
              <a:gd name="adj1" fmla="val 2101"/>
            </a:avLst>
          </a:prstGeom>
          <a:solidFill>
            <a:srgbClr val="FF9933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 rot="16200000">
            <a:off x="-423885" y="6449402"/>
            <a:ext cx="11993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Чайкина З.А</a:t>
            </a:r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48" t="67138" b="5553"/>
          <a:stretch/>
        </p:blipFill>
        <p:spPr>
          <a:xfrm rot="10086333">
            <a:off x="7935582" y="368796"/>
            <a:ext cx="1078142" cy="107198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575"/>
          <a:stretch/>
        </p:blipFill>
        <p:spPr>
          <a:xfrm rot="5400000">
            <a:off x="8372744" y="868341"/>
            <a:ext cx="2295183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262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ctr" defTabSz="1006663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499" indent="-377499" algn="l" defTabSz="100666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7914" indent="-314582" algn="l" defTabSz="1006663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329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1660" indent="-251666" algn="l" defTabSz="1006663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4992" indent="-251666" algn="l" defTabSz="1006663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8323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655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4986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8318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331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6663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9994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3326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6657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9989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3320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6652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v1.pngivy.com/pngs/9499/png-transparent-Imagens-Da-Princesinha-Sofia-Princesa-Sofia-Png-Princesa-Sofia-Prinzessin-Sofia_thumbnail.png" TargetMode="External"/><Relationship Id="rId3" Type="http://schemas.openxmlformats.org/officeDocument/2006/relationships/hyperlink" Target="https://easyen.ru/load/metodika/technologicheski_priem/videourok_sozdanie_triggerov_v_prezentacijakh_power_point/246-1-0-32450" TargetMode="External"/><Relationship Id="rId7" Type="http://schemas.openxmlformats.org/officeDocument/2006/relationships/hyperlink" Target="https://w7.pngwing.com/pngs/760/226/png-transparent-decorative-arts-ornament-decorate-s-purple-blue-color.png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mg2.freepng.ru/20180413/tyq/kisspng-flower-floral-design-clip-art-vectors-5ad159e5aa8af5.6865837815236694776986.jpg" TargetMode="External"/><Relationship Id="rId5" Type="http://schemas.openxmlformats.org/officeDocument/2006/relationships/hyperlink" Target="https://cdn.sdvor.com/images/sdvor-catalog/800x800/0/102496.jpg" TargetMode="External"/><Relationship Id="rId4" Type="http://schemas.openxmlformats.org/officeDocument/2006/relationships/hyperlink" Target="https://cdn.nerdschalk.com/wp-content/uploads/2020/09/25-iphone-wallpapers.jpg" TargetMode="External"/><Relationship Id="rId9" Type="http://schemas.openxmlformats.org/officeDocument/2006/relationships/hyperlink" Target="https://i.pinimg.com/originals/3e/b5/16/3eb5168e15e4451e4890e10105992079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75521" y="1448941"/>
            <a:ext cx="7704856" cy="224676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5400" b="1" spc="50" dirty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Интерактивная игра-тренажёр «Верно-неверно</a:t>
            </a:r>
            <a:r>
              <a:rPr lang="ru-RU" sz="54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»</a:t>
            </a:r>
          </a:p>
          <a:p>
            <a:pPr lvl="0" algn="ctr"/>
            <a:r>
              <a:rPr lang="ru-RU" sz="3200" dirty="0">
                <a:solidFill>
                  <a:srgbClr val="663300"/>
                </a:solidFill>
                <a:latin typeface="Monotype Corsiva" pitchFamily="66" charset="0"/>
              </a:rPr>
              <a:t>по теме «Вычитание чисел в пределах 20»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06385" y="3795588"/>
            <a:ext cx="26581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663300"/>
                </a:solidFill>
                <a:latin typeface="Monotype Corsiva" pitchFamily="66" charset="0"/>
              </a:rPr>
              <a:t>Математика 1 класс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335760" y="4335880"/>
            <a:ext cx="3384377" cy="92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1600" dirty="0">
                <a:solidFill>
                  <a:srgbClr val="663300"/>
                </a:solidFill>
                <a:latin typeface="Monotype Corsiva" pitchFamily="66" charset="0"/>
              </a:rPr>
              <a:t>Автор работы:</a:t>
            </a:r>
          </a:p>
          <a:p>
            <a:pPr lvl="0" algn="ctr">
              <a:spcBef>
                <a:spcPct val="20000"/>
              </a:spcBef>
            </a:pPr>
            <a:r>
              <a:rPr lang="ru-RU" sz="1600" dirty="0">
                <a:solidFill>
                  <a:srgbClr val="663300"/>
                </a:solidFill>
                <a:latin typeface="Monotype Corsiva" pitchFamily="66" charset="0"/>
              </a:rPr>
              <a:t>  учитель начальных классов</a:t>
            </a:r>
          </a:p>
          <a:p>
            <a:pPr lvl="0" algn="ctr">
              <a:spcBef>
                <a:spcPct val="20000"/>
              </a:spcBef>
            </a:pPr>
            <a:r>
              <a:rPr lang="ru-RU" sz="1600" dirty="0">
                <a:solidFill>
                  <a:srgbClr val="663300"/>
                </a:solidFill>
                <a:latin typeface="Monotype Corsiva" pitchFamily="66" charset="0"/>
              </a:rPr>
              <a:t>Чайкина Зоя Андреевна</a:t>
            </a:r>
          </a:p>
        </p:txBody>
      </p:sp>
      <p:sp>
        <p:nvSpPr>
          <p:cNvPr id="8" name="Управляющая кнопка: домой 7">
            <a:hlinkClick r:id="" action="ppaction://hlinkshowjump?jump=endshow" highlightClick="1"/>
          </p:cNvPr>
          <p:cNvSpPr/>
          <p:nvPr/>
        </p:nvSpPr>
        <p:spPr>
          <a:xfrm>
            <a:off x="2175520" y="387221"/>
            <a:ext cx="540000" cy="540000"/>
          </a:xfrm>
          <a:prstGeom prst="actionButtonHom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сведения 8">
            <a:hlinkClick r:id="" action="ppaction://hlinkshowjump?jump=lastslide" highlightClick="1"/>
          </p:cNvPr>
          <p:cNvSpPr/>
          <p:nvPr/>
        </p:nvSpPr>
        <p:spPr>
          <a:xfrm>
            <a:off x="2732710" y="388073"/>
            <a:ext cx="540000" cy="540000"/>
          </a:xfrm>
          <a:prstGeom prst="actionButtonInformation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055840" y="5627146"/>
            <a:ext cx="1959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2 вариант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193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15 – 2 = 12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747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 – 18 = 1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151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 – 9 = 9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955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17 – 4 = 12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892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15 – 6 = 9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281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13 – 4 = 8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006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16 – 7 = 10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841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17 – 6 = 11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724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 – 11 = 6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574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14 – 12 = 2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009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 – 7 = 13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420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16 – 4 = 12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297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12 – 9 = 3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54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 – 14 = 4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551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14 – 11 = 2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083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 – 11 = 7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136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12 – 7 = 5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572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17 – 14 = 4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508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 – 9 = 8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025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 – 9 = 11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66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14 – 9 = 6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322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 – 8 = 9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664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13 – 4 = 8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604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16 – 14 = 2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334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 – 10 = 9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sp>
        <p:nvSpPr>
          <p:cNvPr id="14" name="Управляющая кнопка: домой 13">
            <a:hlinkClick r:id="" action="ppaction://hlinkshowjump?jump=endshow" highlightClick="1"/>
          </p:cNvPr>
          <p:cNvSpPr/>
          <p:nvPr/>
        </p:nvSpPr>
        <p:spPr>
          <a:xfrm>
            <a:off x="9512206" y="6309541"/>
            <a:ext cx="540000" cy="540000"/>
          </a:xfrm>
          <a:prstGeom prst="actionButtonHom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800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484" y="872877"/>
            <a:ext cx="2932112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39875" y="1799567"/>
            <a:ext cx="7560840" cy="4905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 smtClean="0">
                <a:hlinkClick r:id="rId3"/>
              </a:rPr>
              <a:t>https://easyen.ru/load/metodika/technologicheski_priem/videourok_sozdanie_triggerov_v_prezentacijakh_power_point/246-1-0-32450</a:t>
            </a:r>
            <a:r>
              <a:rPr lang="ru-RU" sz="1600" dirty="0" smtClean="0"/>
              <a:t>  - </a:t>
            </a:r>
            <a:r>
              <a:rPr lang="ru-RU" sz="1600" dirty="0" err="1" smtClean="0"/>
              <a:t>видеоурок</a:t>
            </a:r>
            <a:r>
              <a:rPr lang="ru-RU" sz="1600" dirty="0" smtClean="0"/>
              <a:t> </a:t>
            </a:r>
            <a:r>
              <a:rPr lang="ru-RU" sz="1600" dirty="0" err="1" smtClean="0"/>
              <a:t>Покровкова</a:t>
            </a:r>
            <a:r>
              <a:rPr lang="ru-RU" sz="1600" dirty="0" smtClean="0"/>
              <a:t> Н.Н.</a:t>
            </a:r>
          </a:p>
          <a:p>
            <a:r>
              <a:rPr lang="ru-RU" sz="1600" dirty="0" smtClean="0"/>
              <a:t>шаблон презентации  - авторский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u="sng" dirty="0" smtClean="0">
                <a:solidFill>
                  <a:srgbClr val="0000FF"/>
                </a:solidFill>
                <a:ea typeface="Calibri"/>
                <a:cs typeface="Calibri"/>
                <a:hlinkClick r:id="rId4"/>
              </a:rPr>
              <a:t>https://cdn.nerdschalk.com/wp-content/uploads/2020/09/25-iphone-wallpapers.jpg</a:t>
            </a:r>
            <a:r>
              <a:rPr lang="ru-RU" sz="1600" dirty="0" smtClean="0">
                <a:ea typeface="Calibri"/>
                <a:cs typeface="Calibri"/>
              </a:rPr>
              <a:t>  -фон</a:t>
            </a:r>
            <a:endParaRPr lang="ru-RU" sz="1600" dirty="0" smtClean="0">
              <a:ea typeface="Calibri"/>
              <a:cs typeface="Times New Roman"/>
            </a:endParaRPr>
          </a:p>
          <a:p>
            <a:r>
              <a:rPr lang="ru-RU" sz="1600" u="sng" dirty="0" smtClean="0">
                <a:hlinkClick r:id="rId5"/>
              </a:rPr>
              <a:t>https://cdn.sdvor.com/images/sdvor-catalog/800x800/0/102496.jpg</a:t>
            </a:r>
            <a:r>
              <a:rPr lang="ru-RU" sz="1600" dirty="0" smtClean="0"/>
              <a:t>  -фон</a:t>
            </a:r>
          </a:p>
          <a:p>
            <a:r>
              <a:rPr lang="ru-RU" sz="1600" u="sng" dirty="0" smtClean="0">
                <a:hlinkClick r:id="rId6"/>
              </a:rPr>
              <a:t>https://img2.freepng.ru/20180413/tyq/kisspng-flower-floral-design-clip-art-vectors-5ad159e5aa8af5.6865837815236694776986.jpg</a:t>
            </a:r>
            <a:r>
              <a:rPr lang="ru-RU" sz="1600" dirty="0" smtClean="0"/>
              <a:t>  -цветы</a:t>
            </a:r>
          </a:p>
          <a:p>
            <a:pPr>
              <a:spcAft>
                <a:spcPts val="0"/>
              </a:spcAft>
            </a:pPr>
            <a:r>
              <a:rPr lang="ru-RU" sz="1600" u="sng" dirty="0" smtClean="0">
                <a:solidFill>
                  <a:srgbClr val="0000FF"/>
                </a:solidFill>
                <a:ea typeface="Calibri"/>
                <a:cs typeface="Times New Roman"/>
                <a:hlinkClick r:id="rId7"/>
              </a:rPr>
              <a:t>https://w7.pngwing.com/pngs/760/226/png-transparent-decorative-arts-ornament-decorate-s-purple-blue-color.png</a:t>
            </a:r>
            <a:r>
              <a:rPr lang="ru-RU" sz="1600" dirty="0" smtClean="0">
                <a:ea typeface="Calibri"/>
                <a:cs typeface="Times New Roman"/>
              </a:rPr>
              <a:t>  -орнамент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u="sng" dirty="0">
                <a:solidFill>
                  <a:srgbClr val="0000FF"/>
                </a:solidFill>
                <a:ea typeface="Calibri"/>
                <a:cs typeface="Calibri"/>
                <a:hlinkClick r:id="rId8"/>
              </a:rPr>
              <a:t>https://v1.pngivy.com/pngs/9499/png-transparent-Imagens-Da-Princesinha-Sofia-Princesa-Sofia-Png-Princesa-Sofia-Prinzessin-Sofia_thumbnail.png</a:t>
            </a:r>
            <a:r>
              <a:rPr lang="ru-RU" sz="1600" dirty="0">
                <a:ea typeface="Calibri"/>
                <a:cs typeface="Calibri"/>
              </a:rPr>
              <a:t>  -клипарт принцессы Софии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u="sng" dirty="0">
                <a:solidFill>
                  <a:srgbClr val="0000FF"/>
                </a:solidFill>
                <a:ea typeface="Calibri"/>
                <a:cs typeface="Calibri"/>
                <a:hlinkClick r:id="rId9"/>
              </a:rPr>
              <a:t>https://i.pinimg.com/originals/3e/b5/16/3eb5168e15e4451e4890e10105992079.jpg</a:t>
            </a:r>
            <a:r>
              <a:rPr lang="ru-RU" sz="1600" dirty="0">
                <a:ea typeface="Calibri"/>
                <a:cs typeface="Calibri"/>
              </a:rPr>
              <a:t>  -бабочка</a:t>
            </a:r>
            <a:endParaRPr lang="ru-RU" sz="16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1800" dirty="0" smtClean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1800" dirty="0" smtClean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endshow" highlightClick="1"/>
          </p:cNvPr>
          <p:cNvSpPr/>
          <p:nvPr/>
        </p:nvSpPr>
        <p:spPr>
          <a:xfrm>
            <a:off x="9512206" y="6309541"/>
            <a:ext cx="540000" cy="540000"/>
          </a:xfrm>
          <a:prstGeom prst="actionButtonHom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озврат 4">
            <a:hlinkClick r:id="" action="ppaction://hlinkshowjump?jump=firstslide" highlightClick="1"/>
          </p:cNvPr>
          <p:cNvSpPr/>
          <p:nvPr/>
        </p:nvSpPr>
        <p:spPr>
          <a:xfrm>
            <a:off x="8944272" y="6309541"/>
            <a:ext cx="540000" cy="540000"/>
          </a:xfrm>
          <a:prstGeom prst="actionButtonReturn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721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 – 13 = 7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168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 – 14 = 4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278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 – 16 = 4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196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 – 13 = 7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149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 – 7 = 12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742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391544" y="728861"/>
            <a:ext cx="640871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 fontScale="7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1006663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ru-RU" sz="72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Верно ли?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8192" y="2313037"/>
            <a:ext cx="4716000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13 – 11 = 2</a:t>
            </a:r>
            <a:endParaRPr lang="ru-RU" sz="6600" b="1" spc="50" dirty="0">
              <a:ln w="11430"/>
              <a:solidFill>
                <a:srgbClr val="66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391544" y="16649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543944" y="18173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2696344" y="1969765"/>
            <a:ext cx="6624736" cy="2088232"/>
          </a:xfrm>
          <a:prstGeom prst="donut">
            <a:avLst>
              <a:gd name="adj" fmla="val 322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057099" y="4473277"/>
            <a:ext cx="1937982" cy="1473958"/>
            <a:chOff x="3057099" y="4572001"/>
            <a:chExt cx="1937982" cy="147395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3057099" y="4572001"/>
              <a:ext cx="1937982" cy="147395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32207" y="4866416"/>
              <a:ext cx="8755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Да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30226" y="4473277"/>
            <a:ext cx="1937982" cy="1473958"/>
            <a:chOff x="6430226" y="4572001"/>
            <a:chExt cx="1937982" cy="1473958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60" t="11646" r="16780" b="14840"/>
            <a:stretch/>
          </p:blipFill>
          <p:spPr>
            <a:xfrm>
              <a:off x="6430226" y="4572001"/>
              <a:ext cx="1937982" cy="147395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712024" y="4866416"/>
              <a:ext cx="11945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rgbClr val="663300"/>
                  </a:solidFill>
                  <a:latin typeface="Monotype Corsiva" pitchFamily="66" charset="0"/>
                </a:rPr>
                <a:t>Нет</a:t>
              </a:r>
              <a:endParaRPr lang="ru-RU" sz="4800" b="1" dirty="0">
                <a:solidFill>
                  <a:srgbClr val="6633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6" name="Рисунок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232" y="6364355"/>
            <a:ext cx="1500138" cy="5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350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383</Words>
  <Application>Microsoft Office PowerPoint</Application>
  <PresentationFormat>Произвольный</PresentationFormat>
  <Paragraphs>140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33</cp:revision>
  <dcterms:created xsi:type="dcterms:W3CDTF">2021-05-15T12:59:00Z</dcterms:created>
  <dcterms:modified xsi:type="dcterms:W3CDTF">2022-02-21T17:25:06Z</dcterms:modified>
</cp:coreProperties>
</file>