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74" r:id="rId2"/>
    <p:sldId id="275" r:id="rId3"/>
    <p:sldId id="277" r:id="rId4"/>
    <p:sldId id="259" r:id="rId5"/>
    <p:sldId id="273" r:id="rId6"/>
    <p:sldId id="276" r:id="rId7"/>
    <p:sldId id="264" r:id="rId8"/>
    <p:sldId id="266" r:id="rId9"/>
    <p:sldId id="263" r:id="rId10"/>
    <p:sldId id="267" r:id="rId11"/>
    <p:sldId id="268" r:id="rId12"/>
    <p:sldId id="269" r:id="rId13"/>
    <p:sldId id="270" r:id="rId14"/>
    <p:sldId id="260" r:id="rId15"/>
    <p:sldId id="26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899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808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2012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8880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450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682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414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000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77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52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76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52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92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23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78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970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8BE8A03-1DE9-437E-B4EE-13F962E188B0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2A9089E-A1EB-4777-A653-9AFC9A6B7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7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dirty="0" smtClean="0"/>
              <a:t>Математика </a:t>
            </a:r>
            <a:br>
              <a:rPr lang="ru-RU" sz="4000" b="1" dirty="0" smtClean="0"/>
            </a:br>
            <a:r>
              <a:rPr lang="ru-RU" sz="4000" b="1" dirty="0" smtClean="0"/>
              <a:t>1 класс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i="1" dirty="0" smtClean="0"/>
              <a:t>«</a:t>
            </a:r>
            <a:r>
              <a:rPr lang="ru-RU" sz="3200" b="1" i="1" dirty="0" smtClean="0"/>
              <a:t>Закрепление. Числа от 11 до 20</a:t>
            </a:r>
            <a:r>
              <a:rPr lang="ru-RU" sz="3200" b="1" i="1" dirty="0" smtClean="0"/>
              <a:t>»</a:t>
            </a:r>
          </a:p>
          <a:p>
            <a:pPr algn="r"/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учитель начальных классов МБОУ «СОШ № 6</a:t>
            </a:r>
          </a:p>
          <a:p>
            <a:pPr algn="r"/>
            <a:r>
              <a:rPr lang="ru-RU" sz="13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Антохина</a:t>
            </a: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Владимировна</a:t>
            </a:r>
            <a:endParaRPr lang="ru-RU" sz="13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36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0077" y="1927674"/>
            <a:ext cx="978282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клумбе было 15 тюльпанов. Для букета срезали 5 тюльпанов.</a:t>
            </a:r>
          </a:p>
          <a:p>
            <a:pPr algn="just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тюльпанов осталось на клумбе?</a:t>
            </a:r>
            <a:endParaRPr lang="ru-RU" sz="48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28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4981" y="874067"/>
            <a:ext cx="9592732" cy="2954868"/>
          </a:xfrm>
        </p:spPr>
        <p:txBody>
          <a:bodyPr/>
          <a:lstStyle/>
          <a:p>
            <a:pPr algn="l"/>
            <a:r>
              <a:rPr lang="ru-RU" dirty="0" smtClean="0"/>
              <a:t>Было –  </a:t>
            </a:r>
            <a:br>
              <a:rPr lang="ru-RU" dirty="0" smtClean="0"/>
            </a:br>
            <a:r>
              <a:rPr lang="ru-RU" dirty="0" smtClean="0"/>
              <a:t>Срезали – </a:t>
            </a:r>
            <a:br>
              <a:rPr lang="ru-RU" dirty="0" smtClean="0"/>
            </a:br>
            <a:r>
              <a:rPr lang="ru-RU" dirty="0" smtClean="0"/>
              <a:t>Осталось -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303868" y="4722312"/>
            <a:ext cx="9592732" cy="115355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Решение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3833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15 + 5</a:t>
            </a:r>
            <a:br>
              <a:rPr lang="ru-RU" sz="7200" dirty="0" smtClean="0"/>
            </a:br>
            <a:endParaRPr lang="ru-RU" sz="7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9905" r="29905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15 – 5 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9543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884246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</a:rPr>
              <a:t>Найди ошибку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303868" y="2480153"/>
            <a:ext cx="9592732" cy="3395713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– 1 = 1         9+ 1 = 19              18 – 1  = 19</a:t>
            </a:r>
          </a:p>
          <a:p>
            <a:pPr algn="l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+ 4 = 14      10 + 10 = 20          13 + 1 = 15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87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683" y="905175"/>
            <a:ext cx="7927381" cy="488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72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928687"/>
            <a:ext cx="8763000" cy="4507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11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2" y="1047405"/>
            <a:ext cx="9378139" cy="482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76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какой сказке пойдет сегодня речь?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51266" y="1616435"/>
            <a:ext cx="9022770" cy="507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2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отправляемся в лес за подснежниками вместе с девочкой. 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каждое выполненное задание мы получим подснежник в нашу корзинку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643384" y="1574352"/>
            <a:ext cx="8905468" cy="500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5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5364" y="212943"/>
            <a:ext cx="11635287" cy="654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5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9" y="1147156"/>
            <a:ext cx="8158688" cy="1080655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ЦЕЛЬ урока: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5069" y="2701637"/>
            <a:ext cx="8158690" cy="2024147"/>
          </a:xfrm>
        </p:spPr>
        <p:txBody>
          <a:bodyPr>
            <a:noAutofit/>
          </a:bodyPr>
          <a:lstStyle/>
          <a:p>
            <a:pPr algn="l"/>
            <a:r>
              <a:rPr lang="ru-RU" sz="6000" dirty="0" smtClean="0"/>
              <a:t>Повторить </a:t>
            </a:r>
          </a:p>
          <a:p>
            <a:pPr algn="l"/>
            <a:r>
              <a:rPr lang="ru-RU" sz="6000" dirty="0" smtClean="0"/>
              <a:t>Закрепить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67945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Математический диктант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</a:t>
            </a:r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число, которое при счете идет после 11</a:t>
            </a:r>
          </a:p>
          <a:p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Увеличь на 1 получившее число </a:t>
            </a:r>
          </a:p>
          <a:p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Запиши число, в котором 1 </a:t>
            </a:r>
            <a:r>
              <a:rPr lang="ru-RU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</a:t>
            </a:r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1 ед.</a:t>
            </a:r>
          </a:p>
          <a:p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уменьши получившееся число на 1</a:t>
            </a:r>
          </a:p>
          <a:p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запиши число, которое на 1 больше, чем 7</a:t>
            </a:r>
          </a:p>
          <a:p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6.Запиши число, в котором 2 </a:t>
            </a:r>
            <a:r>
              <a:rPr lang="ru-RU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</a:t>
            </a:r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7.уменьши это число на 1</a:t>
            </a:r>
          </a:p>
          <a:p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Запиши число, которое на 1 больше, чем 17</a:t>
            </a:r>
            <a:endParaRPr lang="ru-RU" sz="1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76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7" y="1740080"/>
            <a:ext cx="8158688" cy="182251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Самопроверка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12,13,11,10,8,20,19, 18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69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889349"/>
            <a:ext cx="9609668" cy="111481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СРАВНИ (</a:t>
            </a: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  =  &lt;  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295401" y="2642992"/>
            <a:ext cx="9609668" cy="2994789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/>
              <a:t> </a:t>
            </a:r>
            <a:r>
              <a:rPr lang="ru-RU" sz="3200" dirty="0" smtClean="0"/>
              <a:t>                                   </a:t>
            </a:r>
            <a:r>
              <a:rPr lang="ru-RU" sz="3200" b="1" dirty="0" smtClean="0"/>
              <a:t>16      19</a:t>
            </a:r>
          </a:p>
          <a:p>
            <a:r>
              <a:rPr lang="ru-RU" sz="3200" b="1" dirty="0" smtClean="0"/>
              <a:t>                                    </a:t>
            </a:r>
            <a:r>
              <a:rPr lang="ru-RU" sz="3200" b="1" dirty="0" smtClean="0"/>
              <a:t> 12      </a:t>
            </a:r>
            <a:r>
              <a:rPr lang="ru-RU" sz="3200" b="1" dirty="0" smtClean="0"/>
              <a:t>20   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                                  13     18</a:t>
            </a:r>
          </a:p>
          <a:p>
            <a:r>
              <a:rPr lang="ru-RU" sz="3200" b="1" dirty="0" smtClean="0"/>
              <a:t>                                     19     14</a:t>
            </a:r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3150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776287"/>
            <a:ext cx="7477516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38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136</TotalTime>
  <Words>202</Words>
  <Application>Microsoft Office PowerPoint</Application>
  <PresentationFormat>Широкоэкранный</PresentationFormat>
  <Paragraphs>35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Tw Cen MT</vt:lpstr>
      <vt:lpstr>Капля</vt:lpstr>
      <vt:lpstr>Математика  1 класс</vt:lpstr>
      <vt:lpstr>О какой сказке пойдет сегодня речь?</vt:lpstr>
      <vt:lpstr> отправляемся в лес за подснежниками вместе с девочкой.  За каждое выполненное задание мы получим подснежник в нашу корзинку</vt:lpstr>
      <vt:lpstr>Презентация PowerPoint</vt:lpstr>
      <vt:lpstr>ЦЕЛЬ урока:</vt:lpstr>
      <vt:lpstr>Математический диктант</vt:lpstr>
      <vt:lpstr>Самопроверка </vt:lpstr>
      <vt:lpstr>СРАВНИ (&gt;  =  &lt;  )</vt:lpstr>
      <vt:lpstr>Презентация PowerPoint</vt:lpstr>
      <vt:lpstr>Презентация PowerPoint</vt:lpstr>
      <vt:lpstr>Было –   Срезали –  Осталось - </vt:lpstr>
      <vt:lpstr>15 + 5 </vt:lpstr>
      <vt:lpstr>Найди ошибку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17</cp:revision>
  <dcterms:created xsi:type="dcterms:W3CDTF">2023-03-12T15:27:21Z</dcterms:created>
  <dcterms:modified xsi:type="dcterms:W3CDTF">2023-07-13T17:41:55Z</dcterms:modified>
</cp:coreProperties>
</file>