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1"/>
  </p:notesMasterIdLst>
  <p:sldIdLst>
    <p:sldId id="374" r:id="rId2"/>
    <p:sldId id="257" r:id="rId3"/>
    <p:sldId id="258" r:id="rId4"/>
    <p:sldId id="259" r:id="rId5"/>
    <p:sldId id="256" r:id="rId6"/>
    <p:sldId id="260" r:id="rId7"/>
    <p:sldId id="261" r:id="rId8"/>
    <p:sldId id="266" r:id="rId9"/>
    <p:sldId id="263" r:id="rId10"/>
    <p:sldId id="264" r:id="rId11"/>
    <p:sldId id="270" r:id="rId12"/>
    <p:sldId id="268" r:id="rId13"/>
    <p:sldId id="262" r:id="rId14"/>
    <p:sldId id="265" r:id="rId15"/>
    <p:sldId id="267" r:id="rId16"/>
    <p:sldId id="269" r:id="rId17"/>
    <p:sldId id="271" r:id="rId18"/>
    <p:sldId id="286" r:id="rId19"/>
    <p:sldId id="272" r:id="rId20"/>
    <p:sldId id="318" r:id="rId21"/>
    <p:sldId id="284" r:id="rId22"/>
    <p:sldId id="291" r:id="rId23"/>
    <p:sldId id="301" r:id="rId24"/>
    <p:sldId id="299" r:id="rId25"/>
    <p:sldId id="296" r:id="rId26"/>
    <p:sldId id="293" r:id="rId27"/>
    <p:sldId id="277" r:id="rId28"/>
    <p:sldId id="290" r:id="rId29"/>
    <p:sldId id="275" r:id="rId30"/>
    <p:sldId id="294" r:id="rId31"/>
    <p:sldId id="274" r:id="rId32"/>
    <p:sldId id="298" r:id="rId33"/>
    <p:sldId id="295" r:id="rId34"/>
    <p:sldId id="279" r:id="rId35"/>
    <p:sldId id="280" r:id="rId36"/>
    <p:sldId id="311" r:id="rId37"/>
    <p:sldId id="292" r:id="rId38"/>
    <p:sldId id="278" r:id="rId39"/>
    <p:sldId id="281" r:id="rId40"/>
    <p:sldId id="312" r:id="rId41"/>
    <p:sldId id="289" r:id="rId42"/>
    <p:sldId id="288" r:id="rId43"/>
    <p:sldId id="273" r:id="rId44"/>
    <p:sldId id="276" r:id="rId45"/>
    <p:sldId id="376" r:id="rId46"/>
    <p:sldId id="283" r:id="rId47"/>
    <p:sldId id="297" r:id="rId48"/>
    <p:sldId id="373" r:id="rId49"/>
    <p:sldId id="371" r:id="rId50"/>
    <p:sldId id="314" r:id="rId51"/>
    <p:sldId id="378" r:id="rId52"/>
    <p:sldId id="282" r:id="rId53"/>
    <p:sldId id="285" r:id="rId54"/>
    <p:sldId id="287" r:id="rId55"/>
    <p:sldId id="315" r:id="rId56"/>
    <p:sldId id="377" r:id="rId57"/>
    <p:sldId id="300" r:id="rId58"/>
    <p:sldId id="302" r:id="rId59"/>
    <p:sldId id="303" r:id="rId60"/>
    <p:sldId id="304" r:id="rId61"/>
    <p:sldId id="379" r:id="rId62"/>
    <p:sldId id="306" r:id="rId63"/>
    <p:sldId id="317" r:id="rId64"/>
    <p:sldId id="307" r:id="rId65"/>
    <p:sldId id="316" r:id="rId66"/>
    <p:sldId id="305" r:id="rId67"/>
    <p:sldId id="308" r:id="rId68"/>
    <p:sldId id="310" r:id="rId69"/>
    <p:sldId id="309" r:id="rId70"/>
    <p:sldId id="313" r:id="rId71"/>
    <p:sldId id="319" r:id="rId72"/>
    <p:sldId id="320" r:id="rId73"/>
    <p:sldId id="330" r:id="rId74"/>
    <p:sldId id="324" r:id="rId75"/>
    <p:sldId id="327" r:id="rId76"/>
    <p:sldId id="375" r:id="rId77"/>
    <p:sldId id="323" r:id="rId78"/>
    <p:sldId id="333" r:id="rId79"/>
    <p:sldId id="332" r:id="rId80"/>
    <p:sldId id="321" r:id="rId81"/>
    <p:sldId id="331" r:id="rId82"/>
    <p:sldId id="325" r:id="rId83"/>
    <p:sldId id="326" r:id="rId84"/>
    <p:sldId id="328" r:id="rId85"/>
    <p:sldId id="329" r:id="rId86"/>
    <p:sldId id="336" r:id="rId87"/>
    <p:sldId id="335" r:id="rId88"/>
    <p:sldId id="334" r:id="rId89"/>
    <p:sldId id="322" r:id="rId90"/>
    <p:sldId id="337" r:id="rId91"/>
    <p:sldId id="338" r:id="rId92"/>
    <p:sldId id="339" r:id="rId93"/>
    <p:sldId id="340" r:id="rId94"/>
    <p:sldId id="341" r:id="rId95"/>
    <p:sldId id="342" r:id="rId96"/>
    <p:sldId id="343" r:id="rId97"/>
    <p:sldId id="344" r:id="rId98"/>
    <p:sldId id="345" r:id="rId99"/>
    <p:sldId id="346" r:id="rId100"/>
    <p:sldId id="347" r:id="rId101"/>
    <p:sldId id="348" r:id="rId102"/>
    <p:sldId id="349" r:id="rId103"/>
    <p:sldId id="350" r:id="rId104"/>
    <p:sldId id="351" r:id="rId105"/>
    <p:sldId id="352" r:id="rId106"/>
    <p:sldId id="353" r:id="rId107"/>
    <p:sldId id="354" r:id="rId108"/>
    <p:sldId id="355" r:id="rId109"/>
    <p:sldId id="356" r:id="rId110"/>
    <p:sldId id="357" r:id="rId111"/>
    <p:sldId id="358" r:id="rId112"/>
    <p:sldId id="359" r:id="rId113"/>
    <p:sldId id="360" r:id="rId114"/>
    <p:sldId id="361" r:id="rId115"/>
    <p:sldId id="362" r:id="rId116"/>
    <p:sldId id="363" r:id="rId117"/>
    <p:sldId id="364" r:id="rId118"/>
    <p:sldId id="365" r:id="rId119"/>
    <p:sldId id="366" r:id="rId1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4" autoAdjust="0"/>
    <p:restoredTop sz="94628" autoAdjust="0"/>
  </p:normalViewPr>
  <p:slideViewPr>
    <p:cSldViewPr>
      <p:cViewPr varScale="1">
        <p:scale>
          <a:sx n="66" d="100"/>
          <a:sy n="66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68134-8EFD-4F22-9A3C-ED0D5066C494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60E1F-6B1D-4808-BE36-B5FE6509E0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093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8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na\Desktop\моя\шаблоны для презентаций разные\шаблоны война\PomnimMi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3" y="0"/>
            <a:ext cx="9137237" cy="68630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14546" y="5214950"/>
            <a:ext cx="4857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с. Челутай 24 км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11760" y="4221088"/>
            <a:ext cx="511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F0"/>
                </a:solidFill>
              </a:rPr>
              <a:t> Проект  «Бессмертный полк»</a:t>
            </a:r>
            <a:endParaRPr lang="ru-RU" sz="2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1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6" y="1285860"/>
            <a:ext cx="2714644" cy="3500462"/>
          </a:xfrm>
          <a:prstGeom prst="rect">
            <a:avLst/>
          </a:prstGeom>
          <a:noFill/>
          <a:ln>
            <a:noFill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786050" y="142852"/>
            <a:ext cx="36433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Матвеева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Зоя Петровна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428596" y="1500174"/>
            <a:ext cx="4857784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Родилась 25 декабря 1924 года в с.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Одоево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Тульской области. Окончила 10 классов. Член КПСС.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1942 году получила специальность трактористки.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Призвана 20.04.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1943г. Младший сержант, военная специальность радиотелеграфист ракетных войск и артиллерии.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04.43-05.44гг.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– 149 рота связи - телеграфистка,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05.44-05.45гг. – 344 арт.полк – </a:t>
            </a:r>
            <a:r>
              <a:rPr kumimoji="0" lang="ru-RU" sz="16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радиотелеграфистка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05.45-06.45гг. - 296 стрелковый полк - </a:t>
            </a:r>
            <a:r>
              <a:rPr kumimoji="0" lang="ru-RU" sz="16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радиотелеграфистка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Награждена «Орденом Отечественной войны 2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ст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» . Медали «За отвагу», «За взятие Берлина», «За победу над Германией»,  юбилейные медали.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После войны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работала в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ЛПХ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телефонисткой.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85852" y="1857364"/>
            <a:ext cx="3428992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1907 г. в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Красночикойском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районе Читинской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области.в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1937г. завербовался работать в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Челутаевский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леспромхоз, работал конюхом на вывозке леса. Призван на фронт в 1945 году, рядовой.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17.08.1945г., Похоронен в братской могиле в городском саду г.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Хайлар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, Китай.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500042"/>
            <a:ext cx="3643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Забелин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Петр Иннокентьевич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29256" y="500042"/>
            <a:ext cx="32861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Лямзиков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Петр Иннокентьевич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43504" y="1857364"/>
            <a:ext cx="378621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Петр Иннокентьевич родился в 1906 году в с.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Надеино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Тарбагатайского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 района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Бурят-Монгольской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 АССР.</a:t>
            </a:r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Призван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Тарбагатайским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 РВК в 1941 году, красноармеец.</a:t>
            </a:r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Принимал участие в оборонительных боях.</a:t>
            </a:r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Пропал без вести в сентябре 1942 года.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428604"/>
            <a:ext cx="28575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Иванов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Даниил  Яковлевич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214554"/>
            <a:ext cx="32861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 в 1905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русский, рабочий. Призван 23.07.1941 г., сержант,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Умер от ран 11.07.1943 г. Похоронен: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Ворошиловградская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обл., с.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Куцербровка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57818" y="1643050"/>
            <a:ext cx="3429024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Microsoft YaHei" pitchFamily="34" charset="-122"/>
              <a:ea typeface="Microsoft YaHei" pitchFamily="34" charset="-122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1922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русский, рабочий. Призван 0.02.1942 г. рядовой.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 10.021943 г. Похоронен: Калининская обл., д.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Рядневано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86380" y="428604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Иванов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Данил Трофимович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2071678"/>
            <a:ext cx="292894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1903 г. В</a:t>
            </a:r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 с. Станция Челутай, русский, рабочий. Призван 29.08.1941 г., рядовой. </a:t>
            </a:r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Погиб в бою 22.02.1943 г., Похоронен: Орловская обл.,</a:t>
            </a:r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 д.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</a:rPr>
              <a:t>Лубцы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.</a:t>
            </a:r>
            <a:endParaRPr lang="ru-RU" b="1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57752" y="2143116"/>
            <a:ext cx="3500462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1920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русский, служащий, член ВКП(б).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Призван 5.10.1940 г., майор,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Пропал без вести в 1941 г.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85852" y="571480"/>
            <a:ext cx="29289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</a:rPr>
              <a:t>Ильечёв</a:t>
            </a:r>
            <a:endParaRPr lang="ru-RU" sz="28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 Николай Яковлевич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29256" y="500042"/>
            <a:ext cx="3143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Исаев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Владимир Яковлевич </a:t>
            </a: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2214554"/>
            <a:ext cx="2857504" cy="303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1900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 Челутай, русский, рабочий. Призван 25.06.1941 г., рядовой.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12.09.1943г. Похоронен в Сумской обл., Смоленском районе.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72066" y="2214554"/>
            <a:ext cx="35719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Родился в 1900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 Челутай, русский, рабочий.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Призван 14.04.1943 г., рядовой,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Пропал без вести 8. 1943 г.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57290" y="500042"/>
            <a:ext cx="32147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Казанцев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Кузьма Васильевич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29256" y="571480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Кондратьев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Николай Никифорович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2214554"/>
            <a:ext cx="342902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1907 г. в,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русский, рабочий. Призван 28.02.1941 г., рядовой.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Пропал без вести 2.1942 г.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43504" y="1571612"/>
            <a:ext cx="3286148" cy="275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Microsoft YaHei" pitchFamily="34" charset="-122"/>
              <a:ea typeface="Microsoft YaHei" pitchFamily="34" charset="-122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Родился в 1922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русский, рабочий. призван 22.09.1941 г., рядовой.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15.031943 г.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Похоронен: с. Дудки, Смоленская обл.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57290" y="500042"/>
            <a:ext cx="32861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Кондрашов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Василий Федорович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43504" y="500042"/>
            <a:ext cx="37862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Костенко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Владимир Иванович</a:t>
            </a: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1857364"/>
            <a:ext cx="2928958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Microsoft YaHei" pitchFamily="34" charset="-122"/>
              <a:ea typeface="Microsoft YaHei" pitchFamily="34" charset="-122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Родился в 1906 г.  с. Станция Челутай, русский, рабочий. Призван 25.07.1941 г., рядовой.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Пропал без вести 12.1942 г.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72066" y="1785926"/>
            <a:ext cx="34290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Microsoft YaHei" pitchFamily="34" charset="-122"/>
              <a:ea typeface="Microsoft YaHei" pitchFamily="34" charset="-122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Microsoft YaHei" pitchFamily="34" charset="-122"/>
              <a:ea typeface="Microsoft YaHei" pitchFamily="34" charset="-122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Родился в 1918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русский, служащий, член ВКП(б).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Призван 25.07.1941 г., лейтенант.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10.10.1943 г.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57290" y="500042"/>
            <a:ext cx="32861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Котов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Кузьма Сергеевич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86314" y="500042"/>
            <a:ext cx="40719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Литвинцев</a:t>
            </a:r>
            <a:endParaRPr lang="ru-RU" sz="2800" b="1" dirty="0" smtClean="0">
              <a:solidFill>
                <a:srgbClr val="FF0000"/>
              </a:solidFill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Дмитрий Иннокентьевич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2143116"/>
            <a:ext cx="33575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До войны работал в колхозе «ИСКРА» трактористом Проживал в деревне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Тарбагатайка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. На фронт был призван в июле 1941 года.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 Погиб под Москвой в декабре 1941 года.</a:t>
            </a:r>
            <a:endParaRPr lang="ru-RU" dirty="0" smtClean="0">
              <a:latin typeface="Microsoft YaHei" pitchFamily="34" charset="-122"/>
              <a:ea typeface="Microsoft YaHei" pitchFamily="34" charset="-122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14942" y="2071678"/>
            <a:ext cx="33575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1909 г. в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Челутай, русский, рабочий.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Призван 23.06.1941 г., рядовой.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Умер от ран 26.03.1944 г.,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Похоронен: Могилёвская обл., д.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Добужа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28728" y="571480"/>
            <a:ext cx="32147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Лемзяков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Федор  Васильевич</a:t>
            </a:r>
            <a:endParaRPr lang="ru-RU" sz="2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3504" y="642918"/>
            <a:ext cx="32147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Максимов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Лев Кузьмич 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1785926"/>
            <a:ext cx="3000380" cy="275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Родился в 1895 г.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В с.  Станция  Челутай, татарин, рабочий. Призван 5.02.1944 г., рядовой.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24.03.1945г. Похоронен: Венгрия,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г.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Чоквор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14942" y="1857364"/>
            <a:ext cx="328613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До войны работал водителем лесовоза. Призван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Заиграевским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 РВК, красноармеец. Погиб в бою у реки Халхин-Гол 6 июля 1939 года.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Похоронен в братской могиле на дивизионном кладбище</a:t>
            </a:r>
            <a:r>
              <a:rPr lang="ru-RU" sz="2400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.</a:t>
            </a:r>
            <a:endParaRPr lang="ru-RU" sz="2400" dirty="0" smtClean="0">
              <a:latin typeface="Microsoft YaHei" pitchFamily="34" charset="-122"/>
              <a:ea typeface="Microsoft YaHei" pitchFamily="34" charset="-122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290" y="428604"/>
            <a:ext cx="30718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Маньяков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 </a:t>
            </a: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Рефимир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Моздович</a:t>
            </a:r>
            <a:endParaRPr lang="ru-RU" sz="2800" b="1" dirty="0" smtClean="0">
              <a:solidFill>
                <a:srgbClr val="FF0000"/>
              </a:solidFill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428604"/>
            <a:ext cx="39290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Манзуров</a:t>
            </a:r>
            <a:endParaRPr lang="ru-RU" sz="2800" b="1" dirty="0" smtClean="0">
              <a:solidFill>
                <a:srgbClr val="FF0000"/>
              </a:solidFill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Аверьян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Митрофанович</a:t>
            </a:r>
            <a:endParaRPr lang="ru-RU" sz="2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2071678"/>
            <a:ext cx="285750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Родился в 1902 г.в с. Станция Челутай, русский, рабочий, призван 12.11.1942 г., рядовой,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пропал без вести 4.1943 г.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86314" y="2000240"/>
            <a:ext cx="3429024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1899 г. в с. Станция Челутай, русский, рабочий, работал в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Челутаевском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ЛПХ на вывозке леса. Призван 21.02.1941 г., рядовой,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14.01.1944 г.,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похоронен г. Житомир.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1538" y="428604"/>
            <a:ext cx="30718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Матвеев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Даниил Кириллович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72066" y="428604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Матвеев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Емельян Степанович</a:t>
            </a: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2428868"/>
            <a:ext cx="321469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1922 г. р., с.Челутай, русский. Призван 17.05.42 г., рядовой, погиб в бою 28.07.44 г. похоронен: д.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Жильва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, Литва.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57752" y="2071678"/>
            <a:ext cx="314325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1903 г. р., с.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Иса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Пензенской обл., русский. До войны работал в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Челутаевском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ЛПХ разнорабочим. Призван 14 09.41 г., сержант,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Крыму в бою 7.42 г.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57290" y="500042"/>
            <a:ext cx="32861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Матвеев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Иван Филиппович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0628" y="571480"/>
            <a:ext cx="35719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Мельников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Александр Алексеевич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3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1285860"/>
            <a:ext cx="2571768" cy="3214710"/>
          </a:xfrm>
          <a:prstGeom prst="rect">
            <a:avLst/>
          </a:prstGeom>
          <a:noFill/>
          <a:ln>
            <a:noFill/>
          </a:ln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571736" y="142852"/>
            <a:ext cx="40719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Новиков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Николай Яковлевич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57158" y="1428736"/>
            <a:ext cx="514350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27.12.1924 г. В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с.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Тимбаево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Татарской АССР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Образование 8 классов. Войну начал в 1942 году.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Гвардии сержант. Военная специальность – специалист складов артиллерийских вооружений и боеприпасов, начальник склада.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04.42-11.42гг. –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азамасское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пулеметно-минометное училище, курсант,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11.42-01.43гг. – 17 стрелковая бригада курсант на командира миномета,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01.43-05.46гг. – 20-й минометный полк - оружейный мастер, 05.46-04.47гг. – 46-й гвардейский минометный полк -  начальник склада арт. вооружений.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Участвовал в Сталинградской и Курской битвах,  форсировании Днепра, освобождении Киева, Львова. Награжден: орденами: «Красной Звезды», «Боевого красного знамени», «Отечественной войны», медалями «За боевые заслуги», «За освобождение Праги»,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«За победу над Германией»,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юбилейными медалями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.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После войны работал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ЛПХ.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2143116"/>
            <a:ext cx="314325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1905 г. р., с. Челутай, русский, рабочий, призван 28.08.41 г.. ст. сержант,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погиб в бою 30.07.43 г..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похоронен: д. Семёновка Орловской обл.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628" y="1928802"/>
            <a:ext cx="34290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1907 г. р., с. Челутай, русский, призван 29.08.41 г., мл. сержант. Погиб в бою 22.03.45 г.,</a:t>
            </a:r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 похоронен: г,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</a:rPr>
              <a:t>Петтветтен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, Калининградская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</a:rPr>
              <a:t>обл</a:t>
            </a:r>
            <a:endParaRPr lang="ru-RU" b="1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500042"/>
            <a:ext cx="34290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Меркульев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Николай Григорьевич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57818" y="500042"/>
            <a:ext cx="32861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Милантьев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Леонид Иванович </a:t>
            </a: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2071678"/>
            <a:ext cx="307183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b="1" dirty="0" smtClean="0">
              <a:latin typeface="Microsoft YaHei" pitchFamily="34" charset="-122"/>
              <a:ea typeface="Microsoft YaHei" pitchFamily="34" charset="-122"/>
            </a:endParaRPr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1898 г. р., с. Челутай, русский, рабочий. Призван 13.02.42 г., рядовой. </a:t>
            </a:r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Пропал без вести 5.42 г</a:t>
            </a:r>
            <a:endParaRPr lang="ru-RU" b="1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72066" y="1785926"/>
            <a:ext cx="31432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Родился в 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1906 г. в </a:t>
            </a:r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с. Станция Челутай, русский.</a:t>
            </a:r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Призван  21.07.1942 г., рядовой. </a:t>
            </a:r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Погиб 10.08.1944 г., </a:t>
            </a:r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Похоронен: Польша, с.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</a:rPr>
              <a:t>Льосне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 Халупы.</a:t>
            </a:r>
            <a:endParaRPr lang="ru-RU" b="1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500042"/>
            <a:ext cx="29289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Милантьев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Леонид Иванович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14942" y="428604"/>
            <a:ext cx="32147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</a:rPr>
              <a:t>Пшенов</a:t>
            </a:r>
            <a:endParaRPr lang="ru-RU" sz="28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 Арсений Иванович </a:t>
            </a: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2000240"/>
            <a:ext cx="3071834" cy="275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Родился в 1901 г. в с. Станция Челутай, бурят,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Призван 27.04.1942 г., рядовой.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11.07.1943г., Похоронен: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г. Киселёв Курской обл.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29190" y="1714488"/>
            <a:ext cx="3500446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Microsoft YaHei" pitchFamily="34" charset="-122"/>
              <a:ea typeface="Microsoft YaHei" pitchFamily="34" charset="-122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Родился в 1914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русский, член ВКП(б). Призван 25.07.1941 г., старший сержант.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Умер от ран 24.03.1942 г.,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Похоронен в Челябинске.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71604" y="428604"/>
            <a:ext cx="25003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Реянов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Нурийман</a:t>
            </a:r>
            <a:endParaRPr lang="ru-RU" sz="2800" b="1" dirty="0" smtClean="0">
              <a:solidFill>
                <a:srgbClr val="FF0000"/>
              </a:solidFill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500042"/>
            <a:ext cx="3643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Сафонов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Георгий Гаврилович </a:t>
            </a: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2071678"/>
            <a:ext cx="292895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Родился в 1902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русский, рабочий. Призван 27.02.1942 г., рядовой.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Пропал без вести 13.08.1942 г.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43504" y="1643050"/>
            <a:ext cx="32147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 Родился в 1893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русский, рабочий. Призван 2.11.1941 г., рядовой.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Умер от ран 20.06.1945 г.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Похоронен: Читинская обл., г, Нерчинск.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57290" y="357166"/>
            <a:ext cx="32861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Сафонов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Иван Гаврилович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29256" y="428604"/>
            <a:ext cx="3000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Соловьёв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Пётр Игнатьевич</a:t>
            </a: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00166" y="2143116"/>
            <a:ext cx="342900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 Родился в 1914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русский.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Призван 18.02.1942 г., рядовой.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18.01.1943 г., Похоронен: Ленинградская обл.,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п. №5.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72132" y="2071678"/>
            <a:ext cx="314325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Родился в  1907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русский, рабочий. Призван 21.01.1945 г., младший лейтенант. Погиб 14.01.1945 г..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Похоронен: Польша, с.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Подзальце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00166" y="428604"/>
            <a:ext cx="328614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Старинчиков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lvl="0"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Андрей </a:t>
            </a: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Ермилович</a:t>
            </a:r>
            <a:endParaRPr lang="ru-RU" sz="2800" b="1" dirty="0" smtClean="0">
              <a:solidFill>
                <a:srgbClr val="FF0000"/>
              </a:solidFill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429256" y="428604"/>
            <a:ext cx="3143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Тютрин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Георгий Сергеевич</a:t>
            </a: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2428868"/>
            <a:ext cx="328613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 Родился в 1910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русский, рабочий. Призван  25.07.1941  г.. младший сержант.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21.02.1943 г.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86380" y="1785926"/>
            <a:ext cx="3500462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1921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Челутай. Призван 8.02.1942 г., младший сержант.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20.01.1943 г. Похоронен: Ленинградская обл.,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Мгинский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р-он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85852" y="500042"/>
            <a:ext cx="32861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Усов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Серафим Кириллович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29256" y="500042"/>
            <a:ext cx="34290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Федотовский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Михаил Герасимович </a:t>
            </a: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1714488"/>
            <a:ext cx="3643322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Родился в 1911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Н-Брянь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, русский.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До войны работал в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Челутаевском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леспромхозе рабочим.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Призван 38.07.1941 г., рядовой.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31.08.1943 г.,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Похоронен: с.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Лемешок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Орловской обл.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57818" y="2000240"/>
            <a:ext cx="335758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Родился в 1915 г. в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с.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Н-Брянь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, русский, член ВКП (б).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Призван 8.1941 г., старший лейтенант.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22.07.1944 г., Похоронен: Волынская обл., п.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Раковец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43042" y="357166"/>
            <a:ext cx="283763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Филиппов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Артём </a:t>
            </a: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Ермолаевич</a:t>
            </a:r>
            <a:endParaRPr lang="ru-RU" sz="2800" b="1" dirty="0" smtClean="0">
              <a:solidFill>
                <a:srgbClr val="FF0000"/>
              </a:solidFill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57818" y="428604"/>
            <a:ext cx="32861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Филиппов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Евтей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Иванович</a:t>
            </a: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1714488"/>
            <a:ext cx="350044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1920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Н-Брянь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, русский, колхозник.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Призван 19.09.1940 г., рядовой.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30.06.1944 г..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Похоронен: д.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Мусталахти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, Карелия.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(По др. данным – до войны работал в леспромхозе грузчиком, погиб под Ленинградом).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57818" y="2071678"/>
            <a:ext cx="300038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Родился в 1922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русский, член ВЛКСМ. Призван 22.09.1941 г., сержант.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Пропал без вести 5.1943 г.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85852" y="357166"/>
            <a:ext cx="35004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Филиппов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Иван </a:t>
            </a: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Варламович</a:t>
            </a:r>
            <a:endParaRPr lang="ru-RU" sz="2800" b="1" dirty="0" smtClean="0">
              <a:solidFill>
                <a:srgbClr val="FF0000"/>
              </a:solidFill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72132" y="428604"/>
            <a:ext cx="30718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Фёдоров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Борис Георгиевич</a:t>
            </a: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00166" y="2143116"/>
            <a:ext cx="321469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1910 г. в </a:t>
            </a:r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с. Станция Челутай, русский, рабочий. Призван 21.02.1942 г., рядовой. </a:t>
            </a:r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Пропал без вести 7.1942г. </a:t>
            </a:r>
            <a:endParaRPr lang="ru-RU" b="1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00694" y="2000240"/>
            <a:ext cx="30003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1904 г. в </a:t>
            </a:r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с. Станция Челутай, русский, рабочий. Призван 28.09.1941 г., рядовой. </a:t>
            </a:r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Пропал без вести 4.1942 г.</a:t>
            </a:r>
            <a:endParaRPr lang="ru-RU" b="1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290" y="357166"/>
            <a:ext cx="34290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Фролов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Николай Герасимович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86380" y="428604"/>
            <a:ext cx="3643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</a:rPr>
              <a:t>Шунейкин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Константин Степанович</a:t>
            </a: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429256" y="2285992"/>
            <a:ext cx="300038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1922 г.  в Куйбышевская обл., с.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Вашкайма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, русский. Призван 22.12.1941 г., рядовой.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Пропал без вести в июле 1944 г.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2071678"/>
            <a:ext cx="3429024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Родился в 1904 г. в селе Вешкайма Куйбышевской области. До войны работал на станции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Билюта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 на вывозке леса.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В Советскую Армию призван 29 августа 1941 года.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Рядовой Язынин А. Е. пропал без вести в марте 1944 года.</a:t>
            </a:r>
            <a:endParaRPr lang="ru-RU" dirty="0" smtClean="0">
              <a:latin typeface="Microsoft YaHei" pitchFamily="34" charset="-122"/>
              <a:ea typeface="Microsoft YaHei" pitchFamily="34" charset="-122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428604"/>
            <a:ext cx="32861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Язынин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Андрей  Егорович</a:t>
            </a:r>
            <a:endParaRPr lang="ru-RU" sz="2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72132" y="428604"/>
            <a:ext cx="3143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Язынин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Александр Егорович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4" name="Рисунок 3" descr="C:\Documents and Settings\Администратор\Рабочий стол\участники вов\DSCF082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5"/>
          <a:stretch>
            <a:fillRect/>
          </a:stretch>
        </p:blipFill>
        <p:spPr bwMode="auto">
          <a:xfrm>
            <a:off x="5500694" y="1285860"/>
            <a:ext cx="2571768" cy="3331650"/>
          </a:xfrm>
          <a:prstGeom prst="rect">
            <a:avLst/>
          </a:prstGeom>
          <a:noFill/>
          <a:ln>
            <a:noFill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428860" y="142852"/>
            <a:ext cx="41434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Паркин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Михаил Васильевич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1571612"/>
            <a:ext cx="435771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21.11. 1923 г. в с.Починки Татарской АССР.  До войны работал чабаном в колхозе «Гигант» Заиграевского района.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Был призван 31.03.1941г.  Военная специальность: специалист полевых кабельных линий, линейный надсмотрщик.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03.42-03.47гг. – 530 отдельный батальон связи, линейный надсмотрщик.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1-йУкраинской фронт, участвовал в боях с 1 мая 1942 г.  по 09 мая 1945 г. Форсировал Днепр. Был контужен.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 медалями: «За боевые заслуги», «За оборону Сталинграда»,  «За победу над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Германией»,  юбилейными медалями.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В мирное время трудился чабаном в колхозе «Гигант».</a:t>
            </a:r>
            <a:endParaRPr lang="ru-RU" sz="1600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12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4" y="1500174"/>
            <a:ext cx="2643206" cy="3357586"/>
          </a:xfrm>
          <a:prstGeom prst="rect">
            <a:avLst/>
          </a:prstGeom>
          <a:noFill/>
          <a:ln>
            <a:noFill/>
          </a:ln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571736" y="142852"/>
            <a:ext cx="42148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Сучков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Яков 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Епифанович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571472" y="1643050"/>
            <a:ext cx="485778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01.06.1914 года в с. Новая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Брянь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Заиграевского района Бурятской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АССР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Образование 3 класса. Призван 20.04 1937 г.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Заиграевским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 РВК,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ядовой.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Военная специальность: движенцы линейные и станционные.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Воевал Ленинградский,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1-й Украинский фронты в составе пятого полка в Венгрии, Чехословакии, Австрии и Польше.  Участник Курской битвы.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 орденом «Отечественной войны 2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ст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», медали: «За Победу над Германией!, «За взятие Венгрии»,  «За взятие Чехословакии», «За взятие Польши» , юбилейными медалями.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Работал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ЛПХ.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Умер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30 января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1995 г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2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4" t="4480" r="5428" b="4695"/>
          <a:stretch>
            <a:fillRect/>
          </a:stretch>
        </p:blipFill>
        <p:spPr bwMode="auto">
          <a:xfrm>
            <a:off x="5715008" y="1285860"/>
            <a:ext cx="2571768" cy="3500438"/>
          </a:xfrm>
          <a:prstGeom prst="rect">
            <a:avLst/>
          </a:prstGeom>
          <a:noFill/>
          <a:ln>
            <a:noFill/>
          </a:ln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928794" y="0"/>
            <a:ext cx="492922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Хуснутдинов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Нургали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Галимович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500034" y="1214422"/>
            <a:ext cx="492922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2</a:t>
            </a:r>
            <a:r>
              <a:rPr lang="ru-RU" sz="1600" b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7.04.</a:t>
            </a: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1926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г. в деревне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Н-Искубаш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Татарской АССР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Таканышского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района. В 1940 году вместе с другими жителями деревни его семья переехала в Бурятию.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10.10.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1944 года призвали в армию и направили в 67-ой Запасной стрелковый полк, находившийся в Иркутской области, и Мальте. Занимался военной строевой подготовкой. На Восток отправили в 1944 году. Служил в Чите,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Харануры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, Борзе до конца войны.  Рядовой. Военная специальность – стрелок.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10.44-01.45гг.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– 67 стрелковый полк стрелок,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01.45-05.46гг. – 340 военно-почтовый – почтальон, 05.46-06.47гг. – 10 сортировочный пункт – сортировщик,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06.47-05.50гг. – хозяйственная рота – ездовой.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9 августа по 3 сентября 1945 года участвовал в войне с Японией. Демобилизовался 20 мая 1950 года.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 «Орден Отечественной войны 1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ст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», медали «За победу над Японией», «За победу над Германией», юбилейные медали.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2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" r="3807" b="3425"/>
          <a:stretch>
            <a:fillRect/>
          </a:stretch>
        </p:blipFill>
        <p:spPr bwMode="auto">
          <a:xfrm>
            <a:off x="5786446" y="1285860"/>
            <a:ext cx="2643206" cy="3214710"/>
          </a:xfrm>
          <a:prstGeom prst="rect">
            <a:avLst/>
          </a:prstGeom>
          <a:noFill/>
          <a:ln>
            <a:noFill/>
          </a:ln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357422" y="0"/>
            <a:ext cx="48577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Шарафеев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Била</a:t>
            </a:r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л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Галяутдинович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42844" y="928670"/>
            <a:ext cx="5429288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15 мая 1925 года в селе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Чулнак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 Татарской АССР. До войны работал чабаном в колхозе «Гигант» Заиграевского района.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на военную службу 23.04.1943 г.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Воинское звание: рядовой экипажа средних танков, зам.командира взвода.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04.43-09.43гг. -  запасной стрелковый полк, курсант на командира отделения,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09.43-08.46гг. – 27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мотополк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, командир стрелкового отделения,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08.46-03.47гг. – 37 Гвардейский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мотополк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, старший стрелок роты,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03.47-10.49гг. – 40 танковый полк,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. командира взвода средних танков.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Воевал на 1-м Белорусском фронте, Украинский фронт 11 дивизия, 1 танковая армия. Участие в боях с 08.43г. по 09.05.45 г.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аграды : Ордена «Славы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3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степени»,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«Великой Отечественной войны 2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ст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,  медали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«З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 взятие Берлина»,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«З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 освобождение Варшавы»,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«З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 победу над Германией», «За отвагу»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мирное время работал чабаном, за свой труд награжден орденом «Октябрьской революции»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1026" name="Picture 2" descr="ольга федоровна 1 1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357298"/>
            <a:ext cx="2730956" cy="33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3108" y="142852"/>
            <a:ext cx="50720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Шаутдинов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Зайнетдин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Зиятдинович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643050"/>
            <a:ext cx="485775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10.03.1924 г.  в д.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Лутфилина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, Башкирской АССР.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Гражданская специальность – электромеханик.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в армию 10.11.1943г.,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Ефрейтор, военная специальность – специалист линейно-строительных и эксплуатационных частей связи, старший линейный надсмотрщик.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Служил на Дальнем Востоке. Участвовал в боях с милитаристской Японией с 03.08  1945 по 03.09.1945 г.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11.43-11.44гг. – в/ч 06047 – мл. повар,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11.44-04.50гг. – в/ч 06047 – ст. линейный надсмотрщик постоянной линейной связи.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Уволен в запас 11.04.1950 г.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Награжден: орденом «Отечественной Войны 2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ст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»,  медалями: «За победу над Японией», «За боевые заслуги», юбилейными медалями 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Приступил к мирному труду в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леспромхозе.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Умер 09.07. 1994 г. </a:t>
            </a:r>
            <a:endParaRPr lang="ru-RU" sz="1600" b="1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2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1285860"/>
            <a:ext cx="2643206" cy="3429024"/>
          </a:xfrm>
          <a:prstGeom prst="rect">
            <a:avLst/>
          </a:prstGeom>
          <a:noFill/>
          <a:ln>
            <a:noFill/>
          </a:ln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643174" y="142852"/>
            <a:ext cx="34290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Шурыгин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Семен Андреевич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1571612"/>
            <a:ext cx="535785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Семен Андреевич родился 2 августа 1921 года в с. Новая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Брянь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. Гражданская специальность стрелочник.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на военную службу 08.10.1940 г.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Заиграевским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РВК, рядовой.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Военная специальность: специалист службы движения, старший кондуктор.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Участник Великой Отечественной войны, служил в железнодорожных войсках составителем поездов 9-го эксплуатационного железнодорожного полка Первого Украинского фронта.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10.41-1045гг. – 9-й отдельный эксплуатационный железнодорожный полк, старший кондуктор, уволен в запас 28 октября 1945 г.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Награжден: орденом «Отечественной войны, 2 ст.» медалями:  «За боевые заслуги»., «За взятие Берлина» , «За победу над Германией», юбилейными медалями.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мирное время работал на  железной дороге.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Умер в 2009 г.</a:t>
            </a:r>
            <a:endParaRPr lang="ru-RU" sz="1600" b="1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Picture 5" descr="C:\Documents and Settings\Администратор\Мои документы\ветеранны№1111\100_8626 - копия.JPG"/>
          <p:cNvPicPr>
            <a:picLocks noChangeAspect="1" noChangeArrowheads="1"/>
          </p:cNvPicPr>
          <p:nvPr/>
        </p:nvPicPr>
        <p:blipFill>
          <a:blip r:embed="rId3"/>
          <a:srcRect l="15223" t="5986" r="31037" b="19180"/>
          <a:stretch>
            <a:fillRect/>
          </a:stretch>
        </p:blipFill>
        <p:spPr bwMode="auto">
          <a:xfrm>
            <a:off x="5500694" y="1571612"/>
            <a:ext cx="2643206" cy="3003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928794" y="142852"/>
            <a:ext cx="5000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Трофимов Василий Федорович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  <a:ea typeface="Microsoft YaHei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500174"/>
            <a:ext cx="4929222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25 марта 1926 года в с. Старая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Брянь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Заиграевского района.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в ряды Советской Армии  15 июня 1944 г. Рядовой, стрелок.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06.44-08.44гг. – 67 стрелковый полк – стрелок,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08.44-08.46гг. – 64 стрелковый полк – стрелок,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08.46-10.50гг. – в/ч 35491 – стрелок.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Забайкальский фронт, 36 армия с 09.08.45-03.09.45гг. = война с Японией.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Награжден: орден «Отечественной войны 2 ст.», медаль 2ЗЭа победу над Японией», юбилейные медали.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мирное время работал в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леспромхозе,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Билютинском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карьере, награжден орденами «Трудового красного знамени», «Трудовой славы 3 ст.», знаком «Шахтерская слава 3 ст.»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Умер в 2015 г. похоронен в с. Челутай 24 км</a:t>
            </a:r>
            <a:r>
              <a:rPr lang="ru-RU" dirty="0" smtClean="0">
                <a:latin typeface="Microsoft YaHei" pitchFamily="34" charset="-122"/>
                <a:ea typeface="Microsoft YaHei" pitchFamily="34" charset="-122"/>
              </a:rPr>
              <a:t>.</a:t>
            </a:r>
            <a:endParaRPr lang="ru-RU" dirty="0">
              <a:latin typeface="Microsoft YaHei" pitchFamily="34" charset="-122"/>
              <a:ea typeface="Microsoft YaHei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1026" name="Picture 2" descr="C:\Users\Nina\Pictures\2015-04-25\Scan10005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357298"/>
            <a:ext cx="2357454" cy="361747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00298" y="214290"/>
            <a:ext cx="3929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Носков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Иван Георгиевич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428736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Носков Иван Георгиевич родился в 1923 году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д.Черемушки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Ирбейского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района Красноярского края в 1922 году, работал в связи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Челутаевского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леспромхоза.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Заиграевским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РВК на фронт в 1941 году, с боями дошел до Берлина, где прослужил до 1947 года, имеет три легких ранения.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 многими боевыми медалями.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Вернулся в семью родителей в Челутай 24 км., работал киномехаником, в отделе связи связистом.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1956 году переехал в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Онохой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,  работал мастером по ремонту телевизоров.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Умер в 2012 году,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похоронен в п.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Онохой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278"/>
            <a:ext cx="9144000" cy="69205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28794" y="142852"/>
            <a:ext cx="49292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Афанасьев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Никифор </a:t>
            </a:r>
            <a:r>
              <a:rPr lang="ru-RU" sz="3200" b="1" dirty="0" err="1" smtClean="0">
                <a:solidFill>
                  <a:srgbClr val="FF0000"/>
                </a:solidFill>
                <a:latin typeface="Monotype Corsiva" pitchFamily="66" charset="0"/>
              </a:rPr>
              <a:t>Перфильевич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714488"/>
            <a:ext cx="478634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Родился 23 июня 1921 года в с. Новая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Брянь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образование 3 класса.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9 октября 1940 г.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Заиграевским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РВК, сержант, старший путеец.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10.40-01.42гг. – 9 отдельный железнодорожный полк – путеец,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01.42-03.44гг.  – 408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разведрота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– разведчик,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03.44-05.44гг. – эвакогоспиталь на излечении,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18 мая 1944 г. Уволен по ранению (тяжелое ранение в ногу).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Участие в боях: с 25 февраля 1942 года по март 1944 года.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Награды: орден «Отечественной войны 2 ст.», юбилейные медали.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мирное время работал шофером в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Челутаевском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леспромхозе.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0833" name="Picture 1" descr="ольга федоровна 1 1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1754" y="1285860"/>
            <a:ext cx="266923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155649" name="Rectangle 1"/>
          <p:cNvSpPr>
            <a:spLocks noChangeArrowheads="1"/>
          </p:cNvSpPr>
          <p:nvPr/>
        </p:nvSpPr>
        <p:spPr bwMode="auto">
          <a:xfrm>
            <a:off x="357158" y="1285860"/>
            <a:ext cx="5500726" cy="521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в 1919 году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Тункинском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районе Бурятии. Рано познал бедности и трудности в жизни, нужду. Мальчишкой начал трудиться. На предприятии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Джидастрой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закончил курсы водителей.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	В 1939 году призвали в армию. Служил в Приморском крае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медсамбате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. Началась война. В составе сформированной бригады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Минир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Абдулович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оказался на фронте  с конца 1942 года. Служил водителем, снабжал передовую боеприпасами. Ему пришлось попадать под обстрел и бомбёжки. Не различая день и ночь, преодолевая порой по 200 км в сутки расстояние от тыла до передовой  и обратно Первого Украинского фронта.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Миниру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Аб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дуловичу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довелось освобождать Молдавию, города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Украины, Польши, Чехословакию, Германию.</a:t>
            </a:r>
            <a:endParaRPr lang="ru-RU" sz="1600" b="1" dirty="0" smtClean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1945 году в ста километрах от Вены тяжёлый недуг  -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малярия скосил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Минира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Абдуловича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Почти 7 лет продолжалась служба, большая часть которой отдана защите своего Отечества.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 орденом «Красная Звезда», медалями.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Умер в 1979 г.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57356" y="0"/>
            <a:ext cx="5357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Богдалов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Минир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Абдулович</a:t>
            </a:r>
            <a:endParaRPr lang="ru-RU" sz="3600" b="1" dirty="0" smtClean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6" name="Picture 5" descr="C:\Users\Nina\Pictures\2017-04-04\1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1071546"/>
            <a:ext cx="2949962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71736" y="142852"/>
            <a:ext cx="40719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Грудинин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 Дмитрий Васильевич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  <a:ea typeface="Microsoft YaHei" pitchFamily="34" charset="-122"/>
            </a:endParaRPr>
          </a:p>
        </p:txBody>
      </p:sp>
      <p:pic>
        <p:nvPicPr>
          <p:cNvPr id="2050" name="Picture 2" descr="ольга федоровна 1 122"/>
          <p:cNvPicPr>
            <a:picLocks noChangeAspect="1" noChangeArrowheads="1"/>
          </p:cNvPicPr>
          <p:nvPr/>
        </p:nvPicPr>
        <p:blipFill>
          <a:blip r:embed="rId3" cstate="print"/>
          <a:srcRect l="523" t="1682"/>
          <a:stretch>
            <a:fillRect/>
          </a:stretch>
        </p:blipFill>
        <p:spPr bwMode="auto">
          <a:xfrm>
            <a:off x="5826459" y="1000108"/>
            <a:ext cx="2531755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8596" y="1785926"/>
            <a:ext cx="528641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Грудинин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Дмитрий Васильевич родился 10 января 1925 г. В с. Малая Кудара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Кяхтинского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района.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в ряды Красной Армии 8 ноября 1943 г.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Тарбагатайским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 РВК, рядовой, пулеметчик.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01.43-11.45гг. – 754 стрелковый полк, пулеметчик,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11.45-04.47гг. – 248 отдельный пулеметно-артиллерийский батальон – старший пулеметчик,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04.47-02.48гг. – 41 пулеметно-артиллерийский полк – пулеметчик станкового пулемета,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09.08.45- 03.09.45гг – участвовал в войне с Японией.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 фронте участвовал в наступательных боях. Награжден: орденом «Отечественной войны 2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ст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», медалями «За боевые заслуги», «За победу над Японией»,  юбилейными медалями.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послевоенное время  работал водителем лесовоза.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Похоронен в с. Челутай 24 км.</a:t>
            </a:r>
            <a:endParaRPr lang="ru-RU" sz="1600" b="1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 l="24691" t="24482" r="66304" b="58107"/>
          <a:stretch>
            <a:fillRect/>
          </a:stretch>
        </p:blipFill>
        <p:spPr bwMode="auto">
          <a:xfrm>
            <a:off x="5500694" y="1357298"/>
            <a:ext cx="307912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428860" y="214290"/>
            <a:ext cx="40719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Данилов Николай Владимирович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2000240"/>
            <a:ext cx="471490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Николай Владимирович родился в 1922 году в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Тохтор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Читинской обл., образование 7 классов, член КПСС с 1953 г.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9 февраля1941 г.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Кыренским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РВК Читинской обл., рядовой, шофер.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02.41-06.41гг. – 63 механизированная бригада, шофер.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06.41-05.45гг. – 99 отдельный гвардейский николаевский танковый батальон – шофер.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Воевал на 3-м Украинском фронте.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мирное время работал в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Челутаевском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леспромхозе.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Умер 15 сентября 1989 г.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28794" y="142852"/>
            <a:ext cx="4857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Джумагалиев</a:t>
            </a:r>
            <a:endParaRPr lang="ru-RU" sz="3600" b="1" dirty="0" smtClean="0">
              <a:solidFill>
                <a:srgbClr val="FF0000"/>
              </a:solidFill>
              <a:latin typeface="Monotype Corsiva" pitchFamily="66" charset="0"/>
              <a:ea typeface="Microsoft YaHei" pitchFamily="34" charset="-122"/>
            </a:endParaRPr>
          </a:p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Дидоргали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  <a:ea typeface="Microsoft YaHei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2214554"/>
            <a:ext cx="464347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Дидоргали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родился 10 октября 1919 года в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д.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Ботоканы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Денгизского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Гурьевской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области, казах, гражданская специальность – рыбак.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в армию в октябре 1939 года.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10.39-07.41гг. – 316 стрелковый полк – стрелок,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03.41-09.45гг. – 32 запасной стрелковый полк – стрелок.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Награжден медалями.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Участие в боях июнь, июль 1941 года.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Умер 27 декабря 2006 года.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Nina\Pictures\2017-04-19\джумогалиев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285860"/>
            <a:ext cx="2614613" cy="41576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71670" y="0"/>
            <a:ext cx="45720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Димухаметов</a:t>
            </a:r>
            <a:endParaRPr lang="ru-RU" sz="3600" b="1" dirty="0" smtClean="0">
              <a:solidFill>
                <a:srgbClr val="FF0000"/>
              </a:solidFill>
              <a:latin typeface="Monotype Corsiva" pitchFamily="66" charset="0"/>
              <a:ea typeface="Microsoft YaHei" pitchFamily="34" charset="-122"/>
            </a:endParaRPr>
          </a:p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Альмухат</a:t>
            </a:r>
            <a:endParaRPr lang="ru-RU" sz="3600" b="1" dirty="0" smtClean="0">
              <a:solidFill>
                <a:srgbClr val="FF0000"/>
              </a:solidFill>
              <a:latin typeface="Monotype Corsiva" pitchFamily="66" charset="0"/>
              <a:ea typeface="Microsoft YaHei" pitchFamily="34" charset="-122"/>
            </a:endParaRPr>
          </a:p>
          <a:p>
            <a:endParaRPr lang="ru-RU" dirty="0"/>
          </a:p>
        </p:txBody>
      </p:sp>
      <p:pic>
        <p:nvPicPr>
          <p:cNvPr id="1026" name="Picture 2" descr="C:\Users\Nina\Pictures\2017-03-20\Scan20356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642918"/>
            <a:ext cx="2579494" cy="395973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1285860"/>
            <a:ext cx="535785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Альмухат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родился в 1908 году в с.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Н-Скубаш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Татарской АССР, рядовой, путеец.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18 сентября 1930 г.в ряды Красной Армии.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 мобилизации призван 9 июня 1941 г.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Заиграевским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РВК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07.41-06.43гг. – 9 западный железнодорожный полк – путеец,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06.43-09.45гг. – 105 отделение восточный железнодорожный батальон – путеец,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09.45-02.46гг. – 68 отдельный строительный путевой железнодорожный батальон – путеец.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Участник боевых действий с 21 апреля 1943 г. По 9 мая 1945 г. На Ленинградском, Украинском, Брянском, Белорусском, Центральном, Забайкальском фронтах.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Награжден: орден «Отечественной войны», медали «За победу над Германией», «За победу над Японией». Юбилейные медали.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мирное время за доблестный труд награжден медалью «Ветеран труда»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Умер 18 декабря 1985 г.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 l="10417" t="16577" r="78276" b="56242"/>
          <a:stretch>
            <a:fillRect/>
          </a:stretch>
        </p:blipFill>
        <p:spPr bwMode="auto">
          <a:xfrm>
            <a:off x="6143636" y="1357298"/>
            <a:ext cx="2357454" cy="3264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428860" y="214290"/>
            <a:ext cx="47149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Добрынин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Григорий Тихонович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1500174"/>
            <a:ext cx="528641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Добрынин Г.Т. Родился 7 ноября 1925 г. с.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Осиново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Иркутской обл.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22 мая 1944 г. Киренским РВК Иркутской обл. Рядовой. Военная специальность: механик-водитель экипажа средних танков.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05.44-02.45гг. – 386 стрелковый полк – стрелок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02.45-09.45гг. – 152 стрелковый полк – телефонист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09.45-05.47гг. – 160 учебный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авиат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. батальон – курсант на водителя,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05.47-09.50гг.- в/ч 13691 – шофер.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Участие в ВОВ: с 09.08 1945 г. по 03.09.1945г. В войне с Японией в составе 152 стрелкового полка телефонистом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Награжден: орденом «Отечественной войны 2 ст.»,  медалями.: «За боевые заслуги», «За победу над Японией», юбилейными медалями.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мирное время трудился шофером, награжден знаками «Отличник социалистического соревнования» 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Похоронен на кладбище с. Челутай 24 км.</a:t>
            </a:r>
            <a:endParaRPr lang="ru-RU" sz="1600" b="1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28794" y="214290"/>
            <a:ext cx="4786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Ерохин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Ефим Петрович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7158" y="2071678"/>
            <a:ext cx="54292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Ефим Петрович родился в 1915 году в с.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Чеймолдана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Мордовской АССР , рядовой.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07.41-06.43гг. – 275 стрелковый полк – командир взвода разведчиков.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Уволен 13 июня1943 г. по ранению.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Участвовал в боях 2-й Белорусский фронт с 23 октября 1942 года по 23 февраля 1943 года.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Получил тяжелое ранение в правую нижнюю конечность, находился излечении в эвакогоспитале №3151.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Награжден: орденом «Отечественной войны», медалью «За победу над Германией», юбилейными медалями.</a:t>
            </a:r>
          </a:p>
        </p:txBody>
      </p:sp>
      <p:pic>
        <p:nvPicPr>
          <p:cNvPr id="2050" name="Picture 2" descr="C:\Users\Nina\Pictures\2017-03-30\Scan20624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8948" y="1071546"/>
            <a:ext cx="2479322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3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22" y="1500174"/>
            <a:ext cx="2714644" cy="3143248"/>
          </a:xfrm>
          <a:prstGeom prst="rect">
            <a:avLst/>
          </a:prstGeom>
          <a:noFill/>
          <a:ln>
            <a:noFill/>
          </a:ln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143108" y="214290"/>
            <a:ext cx="464347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Игнатьев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Борис Максимович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57158" y="2000240"/>
            <a:ext cx="500066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12.04.1923 года в г.Кременчуг Полтавской обл. В 1940 году окончил 7 классов. Гражданская специальность мастер лесозаготовок.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ризван в армию в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 февраля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1942 года.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02.42-04.42гг. – 9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радиокурсы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. Курсант на радиотелеграф,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04.42-07.43гг.  – 30 отдельный батальон связи – радиотелеграфист радиостанции средней мощности.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Воевал в составе 30 отдельного батальона связи на Карельском фронте.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 орденом «Отечественной войны, 2 ст.» медалью «За победу над Германией» , другими юбилейными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медалями.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После войны работал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ЛПХ.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6146" name="Picture 2" descr="C:\Users\Nina\Pictures\2016-05-06\Scan203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76820" y="1142984"/>
            <a:ext cx="2706823" cy="314327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14546" y="142852"/>
            <a:ext cx="4429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Игнатьев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Федор Петрович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1785926"/>
            <a:ext cx="507209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в 1908 г. в Ульяновской обл. в 1939г.  по вербовке приехал в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Челутаевский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леспромхоз.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1941 г. был мобилизован в Красную армию. Воевал в Калининской области под Великими Луками. Во время неравного боя  он с шестью товарищами попал в окружение,  двоим удалось выйти, остальных убили. После этого боя от роты из 136 человек осталось только 24.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 медалями: «За отвагу», «За победу над Германией», «За взятие Берлина», «За боевые заслуги», а в мирное время получил награду «За доблестный труд»,  «В ознаменование 100-летия со дня рождения В.И. Ленина».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мирное время работал в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леспромхозе.</a:t>
            </a:r>
            <a:endParaRPr lang="ru-RU" sz="1600" b="1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3108" y="214290"/>
            <a:ext cx="52149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Игумнов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Иннокентий Антонович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074" name="Picture 2" descr="C:\Users\Nina\Pictures\2016-05-06\Scan201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90886" y="1357298"/>
            <a:ext cx="2324518" cy="342902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282" y="1500174"/>
            <a:ext cx="600079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в 1904 г. В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с.Зырянск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Прибайкальского района. работал бракером. Призван 21.09 1926г. 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В-Удинским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РВК, сержант,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. ком. взвода.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09.26-10.28гг. – 29 отдельный конноартиллерийский дивизион, курсант,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. ком. взвода.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Уволен в запас 26.10.1928 г.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28.08.1941 г. призван на фронт.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07.41-12.41гг. – 1748 артиллерийский склад – зав. арт.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техн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. склад, 12.41-04.42 – 137 гвардейская стр. бригада – командир отделения связи,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04.42-06.42гг. – 15 эвакогоспиталь, на излечении,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06.42-07.45гг. – 75 стрелковый полк – командир взвода связи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1942 году под Ленинградом получил осколочное ранение, потом воевал под Москвой в 11-й Гвардейской дивизии, участвовал в боях на Курской дуге, за взятие Орши награжден орденом Красной Звезды, за взятие Кенигсберга награжден орденом Отечественной войны 2 ст., награжден медалями: «За отвагу», «За взятие Кенигсберга», «За оборону Ленинграда» , многими юбилейными медалями.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После войны работал в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леспромхозе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57356" y="214290"/>
            <a:ext cx="46434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Власов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Василий Дмитриевич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1714488"/>
            <a:ext cx="507209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Василий Дмитриевич родился в 1910 году в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Соломоновка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Смоленской области.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на действительную службу Кировским РВК 19 ноября 1931 года.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по мобилизации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Петровск-Забайкальским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РВК Читинской области 15 июля 1941 года.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07.41-11.41гг. – 50 стрелковый полк – стрелок,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707 эвакогоспиталь на излечении после тяжелого ранения в правой ноги 10 ноября 1941 г, уволен по ранению.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Петровск-Забайкальским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РВК Читинской области 10 ноября 1943 года.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11.43-11.46гг. – 9 запасной железнодорожный полк – плотник-мостовик.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Награды: орден «Отечественной войны», медали «За отвагу», «За победу над Германией», юбилейные медали.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Nina\Pictures\2017-04-03\Scan20627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357298"/>
            <a:ext cx="2587621" cy="35650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Picture 2" descr="F:\нс\4 003.jpg"/>
          <p:cNvPicPr>
            <a:picLocks noChangeAspect="1" noChangeArrowheads="1"/>
          </p:cNvPicPr>
          <p:nvPr/>
        </p:nvPicPr>
        <p:blipFill>
          <a:blip r:embed="rId3"/>
          <a:srcRect l="75140" t="44700" r="11293" b="22076"/>
          <a:stretch>
            <a:fillRect/>
          </a:stretch>
        </p:blipFill>
        <p:spPr bwMode="auto">
          <a:xfrm>
            <a:off x="6452768" y="1214422"/>
            <a:ext cx="2431489" cy="342902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00298" y="142852"/>
            <a:ext cx="4857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Карпуков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Василий Васильевич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1428736"/>
            <a:ext cx="521497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Карпуков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Василий Васильевич  родился 22 апреля 1919 года в с.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Подлопатки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Мухоршибирского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Гражданская специальность учитель.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20 10. 1939 г.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Заиграевским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РВК, сержант, специалист колесных машин, командир отделения.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10.39.-06.40гг. -693 стрелковый полк, курсант на командира стрелкового отделения,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03.40-12.41гг. – 693 полк – старшина роты.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Уволен по ранению апрель 1942 г.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Заиграевским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РВК в апреле 1943 г.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04.43-09.44гг. -221 отдельный автотранспортный батальон, командир автотранспортного отделения.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Участвовал в боях ВОВ с 22 июня 1941 г. по 29 декабря 1947 г., тяжело ранен в правую ногу и левую руку.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Награжден: орден «Слава 3 ст.», юбилейными медалями.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мирное время трудился в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Челутаевском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леспромхозе.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Умер 15 февраля 1985 года.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3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5"/>
          <a:stretch>
            <a:fillRect/>
          </a:stretch>
        </p:blipFill>
        <p:spPr bwMode="auto">
          <a:xfrm>
            <a:off x="6215074" y="1428736"/>
            <a:ext cx="2571768" cy="321471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000232" y="0"/>
            <a:ext cx="472757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Киселев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Герман Константинович</a:t>
            </a:r>
            <a:endParaRPr lang="ru-RU" sz="3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14282" y="1500174"/>
            <a:ext cx="585791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23.10. 1920 г. В г. Цивильск Чувашской АССР. До призыва работал мастером по точным приборам. На службу в армию был призван в 1936 г. Служил в Забайкальском военном округе,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где окончил военно-пехотное училище, командир минометного взвода, ст. лейтенант.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baseline="0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Воевал: 3-й Украинский фронт, Западный фронт (Москва,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Смоленск,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Доджедск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, 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Камышинск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)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baseline="0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09.40-12.41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гг. – 8 отдельный мотоциклетный полк – стрелок, 12.41-10.42 гг. – стрелок,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10.42-05.44 гг. – курс военного училища,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05.44-09.44 гг. – слушатель ОПРОС,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09.44-01.45гг.  – командир взвода 82 мм минометов,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09.45-09.46гг.  - зам. командира роты 82 мм. минометов.</a:t>
            </a:r>
            <a:endParaRPr lang="ru-RU" sz="1600" b="1" baseline="0" dirty="0" smtClean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Награжден: Ордена «Отечественной войны 1 и 2 степени». «Красного знамени», медали: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 «За победу над Германией в ВОВ 1941-1945 </a:t>
            </a:r>
            <a:r>
              <a:rPr kumimoji="0" lang="ru-RU" sz="16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гг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»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, юбилейными медалями.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Несколько раз был контужен, сквозное ранение груди, лежал в госпитале в Венгрии.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После войны работал на заводе имени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Бахитова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в городе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Казани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, н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ачальником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ОТЗ  в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ЛПХ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00166" y="285728"/>
            <a:ext cx="5143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Козлов</a:t>
            </a:r>
          </a:p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Маркьян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 Яковлевич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2571744"/>
            <a:ext cx="49292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Маркьян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Яковлевич родился в 1919 году в с.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К.Н-Тимбаево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,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Б-Тарханского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района Татарской АССР.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на военную службу в 1942 году, принимал участие в боевых действиях до мая 1945 года.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Уволен с действительной службы в 1946 году.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За героизм и мужество награжден: медалями «За взятие Кенигсберга», «За взятие Берлина», «За боевые заслуги», «За отвагу»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Похоронен в д.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Тарбагатайка</a:t>
            </a:r>
            <a:endParaRPr lang="ru-RU" sz="1600" b="1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  <p:pic>
        <p:nvPicPr>
          <p:cNvPr id="3074" name="Picture 2" descr="C:\Users\Nina\Pictures\2017-03-30\Scan20625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428736"/>
            <a:ext cx="2449513" cy="3055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05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00166" y="357166"/>
            <a:ext cx="47149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Комаров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 Александр  Васильевич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6" name="Picture 5" descr="C:\Documents and Settings\Администратор\Мои документы\работа\CCI08032013_0012.jpg"/>
          <p:cNvPicPr>
            <a:picLocks noChangeAspect="1" noChangeArrowheads="1"/>
          </p:cNvPicPr>
          <p:nvPr/>
        </p:nvPicPr>
        <p:blipFill>
          <a:blip r:embed="rId3"/>
          <a:srcRect l="6776" t="3922" r="7388" b="11764"/>
          <a:stretch>
            <a:fillRect/>
          </a:stretch>
        </p:blipFill>
        <p:spPr bwMode="auto">
          <a:xfrm>
            <a:off x="6072198" y="1500174"/>
            <a:ext cx="2500330" cy="282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48" y="2285992"/>
            <a:ext cx="46434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Александр Васильевич родился в 1909 году в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Борда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Эхерит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Булагатского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района Иркутской области, гражданская специальность бухгалтер.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Сержант, мостовик-плотник, командир отделения.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Воевал в составе 3-го Украинского фронта.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12.42-05.45гг. – 16 отдельный мостовой железнодорожный батальон – командир отделения.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Ранен в апреле 1943 года, легкое пулевое в ногу.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Награды: медаль «За победу над Германией», юбилейные награды.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мирное время работал в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Челутаевском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леспромхозе»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 l="58253" t="12047" r="33050" b="71342"/>
          <a:stretch>
            <a:fillRect/>
          </a:stretch>
        </p:blipFill>
        <p:spPr bwMode="auto">
          <a:xfrm>
            <a:off x="5857884" y="1500174"/>
            <a:ext cx="2714644" cy="2986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643042" y="142852"/>
            <a:ext cx="52149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FF0000"/>
                </a:solidFill>
                <a:latin typeface="Monotype Corsiva" pitchFamily="66" charset="0"/>
              </a:rPr>
              <a:t>Комарцов</a:t>
            </a:r>
            <a:endParaRPr lang="ru-RU" sz="40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Владимир Андреевич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500174"/>
            <a:ext cx="521497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Владимир Андреевич родился в 1923 г. С.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Суслово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Кемеровской обл., гражданская специальность связист.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11.04.1942 г.Северо-Байкальским РВК, рядовой, специалист радиолокационных станций, орудийный наводчик, оператор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04.42-08.42гг.  -  588 отдельный артиллерийский дивизион – радиотелеграфист.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08.42-02.47гг. – 131 отдельный артиллерийский дивизион – радиотелеграфист радиостанции средней мощности.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Уволен в запас 24.02.1947 г.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Участвовал в боях с 09.08 1945г. по 03.09.1945 г в войне с Японией – радиотелеграфист.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Награжден: медаль «За победу над Японией», юбилейные медали.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После Победы трудился в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леспромхозе начальником отдела связи.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Умер 10 мая 1985г.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1026" name="Picture 2" descr="F:\матвеев\DSCN11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1428736"/>
            <a:ext cx="2941398" cy="292893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85984" y="214290"/>
            <a:ext cx="37862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Матвеев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Иван Родионович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2214554"/>
            <a:ext cx="40719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Иван Родионович родился в 1914 году, старший сержант в РККА с  20.09.1941 г.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Место призыва Заиграевский РВК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Бурят-Монгольской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АССР, воевал до Победы, награжден медалями: «За боевые заслуги»,  «За участие в Великой Отечественной войне». 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Умер в 1947 году,  похоронен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 кладбище в с. Челутай 24 км.</a:t>
            </a:r>
            <a:endParaRPr lang="ru-RU" sz="1600" b="1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85918" y="214290"/>
            <a:ext cx="5357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Мокров</a:t>
            </a:r>
            <a:endParaRPr lang="ru-RU" sz="36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Федор Андреевич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714488"/>
            <a:ext cx="54292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Федор Андреевич родился 4 февраля 1904 года в с.Малиновка Ульяновской области, член КПСС с 1929г., окончил высшую сельскохозяйственную коммунистическую школу.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Рядовой, специалист санитарной службы, санитар.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09.26-09.28гг. – 108 стрелковый полк – курсант на командира отделения.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по мобилизации 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Заиграевским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РВК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01.42-08.45гг. – 160санитарный батальон, санитар.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Участие в боях с 23 июня 1943 г. по 9 мая 1945 г., 2-й Белорусский фронт.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За героизм и отвагу был награжден боевыми орденами и медалями.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Умер 12 декабря 1990 г.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Похоронен в с. Челутай 24 км.</a:t>
            </a:r>
            <a:endParaRPr lang="ru-RU" sz="1600" b="1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  <p:pic>
        <p:nvPicPr>
          <p:cNvPr id="2050" name="Picture 2" descr="C:\Users\Nina\Pictures\2017-04-19\Scan20384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1357298"/>
            <a:ext cx="2482845" cy="33040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 l="55644" t="24127" r="33919" b="50202"/>
          <a:stretch>
            <a:fillRect/>
          </a:stretch>
        </p:blipFill>
        <p:spPr bwMode="auto">
          <a:xfrm>
            <a:off x="5786446" y="1571611"/>
            <a:ext cx="2676807" cy="3792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428860" y="214290"/>
            <a:ext cx="43577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Непомнящих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Кузьма </a:t>
            </a:r>
            <a:r>
              <a:rPr lang="ru-RU" sz="4000" b="1" dirty="0" err="1" smtClean="0">
                <a:solidFill>
                  <a:srgbClr val="FF0000"/>
                </a:solidFill>
                <a:latin typeface="Monotype Corsiva" pitchFamily="66" charset="0"/>
              </a:rPr>
              <a:t>Евдокимович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2357430"/>
            <a:ext cx="492922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Родился 25 марта 1926 года в с. Сухой Ручей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Бичурского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района. образование 6 классов.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Воинская специальность: рядовой, понтонер.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12.43-11.45гг.  – 282 саперный батальон, сапер,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11.45 – 07.46гг. – 68 саперная бригада – сапер,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07.46-04.50гг. – в/ч 96060 – понтонер,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Забайкальский фронт: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09.08.45-13.09.45гг. – война с Японией.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Награды: орден «Отечественной войны 2 ст.», медаль «За победу над Японией», юбилейные медали.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0" y="1928802"/>
            <a:ext cx="2928958" cy="3357586"/>
          </a:xfrm>
          <a:prstGeom prst="rect">
            <a:avLst/>
          </a:prstGeom>
          <a:noFill/>
          <a:ln>
            <a:noFill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000232" y="285728"/>
            <a:ext cx="50006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Оносов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Николай Александрович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71472" y="2000240"/>
            <a:ext cx="4429156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6 февраля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1927 года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п.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Н-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Заводский Кировской обл., образование 5 классов,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гражданская специальность шофер.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23 ноября 1944 г.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Воинское звание – младший сержант, специалист полевых кабельных линий.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11.44-05.45гг. – 42 запасный стрелковый полк, вычислитель,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05.45-06.45гг.  - в/ч 29243 вычислитель,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06.45-03.51гг. – в/ч 12628 командир отделения связи.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волен в запас 27.03.1951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г.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аграды: орден «Отечественной войны 2 ст.», медаль «За победу над Японией», юбилейные награды.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Умер 14.05.1995 г.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85984" y="214290"/>
            <a:ext cx="4786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Оськин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Федор Тимофеевич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7170" name="Picture 2" descr="C:\Users\Nina\Pictures\2016-05-06\Scan203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2071678"/>
            <a:ext cx="2500330" cy="29170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2143116"/>
            <a:ext cx="48577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в 1904 г. в Ульяновской обл., окончил ликбез. До войны работал в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леспромхозе.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Воевал на 1-м Украинском фронте, в 1943 г. был тяжело ранен и демобилизован с инвалидностью.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Награжден медалью «За доблесть и отвагу в Великой Отечественной войне», юбилейными медалями.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мирное время работал машинистом на паровозе.</a:t>
            </a:r>
            <a:endParaRPr lang="ru-RU" sz="1600" b="1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2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1571612"/>
            <a:ext cx="2714644" cy="3214710"/>
          </a:xfrm>
          <a:prstGeom prst="rect">
            <a:avLst/>
          </a:prstGeom>
          <a:noFill/>
          <a:ln>
            <a:noFill/>
          </a:ln>
        </p:spPr>
      </p:pic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2357422" y="142852"/>
            <a:ext cx="41434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Гасимов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Магисон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Гасимович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642910" y="1643050"/>
            <a:ext cx="428628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5 декабря 1924 года в д.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Акуны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Таканышского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района Татарской АССР.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15.04.1943г., военная специальность стрелок, рядовой.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04.43-06.46гг. 200 запасной стрелковый полк, стрелок,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06.46-08.46гг. – 234 запасной стрелковый полк, стрелок,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08.46-03.47гг. 295 полевой хлебозавод, пекарь.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Участие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в ВОВ с 20.01. 44-09.05.45гг.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Награжден: орденом «Отечественной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войны 2 ст.»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медалями: «За победу над Германией 1941-1945г.»,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«За взятие Будапешта», «За взятие Вены», «Медаль Жукова» и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пять юбилейных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медалей.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Умер 2 января 2001 г.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28794" y="285728"/>
            <a:ext cx="442915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Пантюхин</a:t>
            </a: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Михаил Иванович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1857364"/>
            <a:ext cx="5143536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Михаил Иванович родился 26 июня 1925 году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Семиозерная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Могочинского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района Читинской области.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в 1942 году воевал на фронтах Великой Отечественной войны, дошел до Берлина, рядовой, шофер.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августе-сентябре 1945 г. Воевал на восточном фронте с Японией. Награжден боевыми медалями.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Демобилизовался в 1946 году.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мирное время работал в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Челутаевском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леспромхозе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Умер 13 сентября 1973 года в с. Челутай 24 км.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/>
          </a:p>
        </p:txBody>
      </p:sp>
      <p:pic>
        <p:nvPicPr>
          <p:cNvPr id="4098" name="Picture 2" descr="C:\Users\Nina\Pictures\2017-04-19\пантюхин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571612"/>
            <a:ext cx="2332037" cy="363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 l="36220" t="10536" r="56243" b="74363"/>
          <a:stretch>
            <a:fillRect/>
          </a:stretch>
        </p:blipFill>
        <p:spPr bwMode="auto">
          <a:xfrm>
            <a:off x="5786446" y="2143116"/>
            <a:ext cx="2571768" cy="29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500298" y="214290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Перелыгин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Захар Савельев</a:t>
            </a:r>
            <a:r>
              <a:rPr lang="ru-RU" sz="3600" dirty="0" smtClean="0">
                <a:solidFill>
                  <a:srgbClr val="FF0000"/>
                </a:solidFill>
                <a:latin typeface="Monotype Corsiva" pitchFamily="66" charset="0"/>
              </a:rPr>
              <a:t>ич</a:t>
            </a:r>
            <a:endParaRPr lang="ru-RU" sz="3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143116"/>
            <a:ext cx="507209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Захар Савельевич родился 1 октября 1924 г. В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с. Бичура.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Заиграевским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РВК 24.10.1942 г., рядовой, минометчик 82 мм и 120 мм минометов.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10.42-01.43гг. – 584 стрелковый полк – стрелок,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01.43-12.46 гг. – 64 стрелковый полк, минометчик,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12.46-02.47гг. – 178 стрелковый полк – стрелок.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Также воевал  2-й Дальневосточный фронт, война с Японией.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воевал на фронтах Великой Отечественной войны, награжден медалью  «За победу над Японией», юбилейными медалями.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мирное время работал рабочим связи в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леспромхозе.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Похоронен на кладбище в с. Челутай 24 км.</a:t>
            </a:r>
            <a:endParaRPr lang="ru-RU" sz="1600" b="1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85918" y="0"/>
            <a:ext cx="5429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Сучков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Евгений  </a:t>
            </a:r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Епифанович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1357298"/>
            <a:ext cx="557216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Родился24 октября 1917 г. в с. Новая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Брянь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, образование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4 класса. До войны работал кондуктором.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21 мая 1941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г.Заиграевским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РВК, гвардии сержант, специалист колесных машин, командир отделения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05.41-04.42гг. – 24 отдельный учебный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автополк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– шофер,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04.42-0844гг. – 41 отдельная стрелковая бригада – командир отделения,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08.44-08.46гг. – 347 гвардейский тяж. самоходный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артеллерийский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полк – командир отделения, шофер.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 фронте прошел от советско-польской границы села Умка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Ружанская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до Берлина. Уже  в Германии немцы подожгли штабную машину,  груженую снарядами, Сучков первый подбежал к ней, сорвал  дверь и вынес полковое знамя. За это был награжден медалью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«За отвагу», также награжден медалями «За освобождение Варшавы», «За взятие Берлина», «За победу над Германией», орденом Красной Звезды и многими юбилейными медалями.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мирное время работал  шофером в леспромхозе.</a:t>
            </a:r>
            <a:endParaRPr lang="ru-RU" sz="1600" b="1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6801" name="Picture 1" descr="ольга федоровна 1 138"/>
          <p:cNvPicPr>
            <a:picLocks noChangeAspect="1" noChangeArrowheads="1"/>
          </p:cNvPicPr>
          <p:nvPr/>
        </p:nvPicPr>
        <p:blipFill>
          <a:blip r:embed="rId3" cstate="print"/>
          <a:srcRect l="11313" t="2152" r="9496" b="2187"/>
          <a:stretch>
            <a:fillRect/>
          </a:stretch>
        </p:blipFill>
        <p:spPr bwMode="auto">
          <a:xfrm rot="-21600000">
            <a:off x="5929322" y="1428736"/>
            <a:ext cx="2500330" cy="31748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1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0" t="3342" r="9603" b="4011"/>
          <a:stretch>
            <a:fillRect/>
          </a:stretch>
        </p:blipFill>
        <p:spPr bwMode="auto">
          <a:xfrm>
            <a:off x="5715008" y="1928802"/>
            <a:ext cx="2643206" cy="31861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428860" y="214290"/>
            <a:ext cx="332815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Романовский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Артем Семенович</a:t>
            </a:r>
            <a:endParaRPr lang="ru-RU" sz="3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57158" y="1928802"/>
            <a:ext cx="5143536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22 июня 1912 года. в с. Бородино  Смоленской области. В 1925 году получил образование 5 классов.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15 сентября 1935 г.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Рудненским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РВК Смоленской области. Старшина.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Участвовал в боях на Ленинградском фронте, в обороне «Дороги жизни» на Ладожском Озере.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Легко ранен в кисть правой руки.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 Орденом «Отечественной войны», медалями  «За отвагу», «За боевые заслуги»,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«За победу над  Германией» , «За победу над Японией»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и другими юбилейными медалями.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После войны работал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ЛПХ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3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0" y="1428736"/>
            <a:ext cx="2714644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357422" y="214290"/>
            <a:ext cx="435771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Сафонеев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Аркадий Иванович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285720" y="2000240"/>
            <a:ext cx="500066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30.10.1927 г. в городе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Горбуновка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Казахской ССР.  В 1959 г. Окончил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Улан-Удэнское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лесотехническое училище, техник нормировщик.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Воинское звание старший сержант, специальность – мастер механики и техники авиавооружения.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в армию в мае 1944 года. Принимал участие в разгроме японских войск 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12.44-07.45гг.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-  53 дивизия ШМАС, курсант, мастер авиавооружения,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07.45-11.52гг. – в/ч 78573 мастер авиавооружения, 73 штурмовой авиаполк.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Закончил службу в 1952 году. Награжден медалями: «За победу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над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Японией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»,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«За оборону Нового Шанхая» и другие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юбилейные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медали.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После войны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работал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ЛПХ.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Умер 9 ноября 2003 г.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428604"/>
            <a:ext cx="60722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Сизов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Океан Семенович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3000372"/>
            <a:ext cx="62865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Океан Семенович родился 10 июня 1927 года в с.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Шебулатово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Татарской АССР.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Мухоршибирским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РВК Бурятской АССР, рядовой.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11.41-08.45гг. – 9-й учебный стрелковый полк, курсант, командир пулеметного отделения.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08.45-09.46гг. – 27 запасной стрелковый полк – пулеметчик.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09.46-03.51гг. – в/ч 19880 – шофер.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Принимал участие в боях на Дальневосточном фронте.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Награды: медаль «За победу над Японией», юбилейные медали.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мирное время трудился в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Челутаевском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ОРСе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Челутаевском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леспромхозе.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Nina\Pictures\2017-05-01\Scan20633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714356"/>
            <a:ext cx="2428295" cy="30015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4098" name="Picture 2" descr="C:\Users\Nina\Pictures\2016-05-06\Scan203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1357298"/>
            <a:ext cx="3052765" cy="403994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71670" y="214290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Снитко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Алексей Харитонович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643050"/>
            <a:ext cx="52863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в 1915 г. в с. Ново-Приречная Петропавловской области. Гражданская специальность – слесарь 5 разряда, окончил железнодорожное Авдеевское ФЗО в 1934 г., Сталинградское танковое училище в 1943 г. окончил с отличием, командовал танковым взводом.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До войны  работал мастером в вагонном депо.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в армию в 1937 году,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Воинское звание – лейтенант.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1939 г. – освобождение Западной Украины 15 танковая бригада – механик-водитель,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04.42-01.43гг. – 413 стрелковый полк 73 стрелковая дивизия Брянского фронта – зав.делопроизводства вещевого отдельного полка.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Демобилизовался в 1946 г.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 медалью «За победу над Германией», юбилейными медалями.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 1956 года работал в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леспромхозе.</a:t>
            </a:r>
            <a:endParaRPr lang="ru-RU" sz="1600" b="1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85918" y="0"/>
            <a:ext cx="48577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Стрельников</a:t>
            </a:r>
            <a:endParaRPr lang="ru-RU" sz="3600" b="1" dirty="0" smtClean="0">
              <a:solidFill>
                <a:srgbClr val="FF0000"/>
              </a:solidFill>
              <a:latin typeface="Monotype Corsiva" pitchFamily="66" charset="0"/>
              <a:ea typeface="Microsoft YaHei" pitchFamily="34" charset="-122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Владимир  Степанович</a:t>
            </a:r>
          </a:p>
          <a:p>
            <a:endParaRPr lang="ru-RU" dirty="0"/>
          </a:p>
        </p:txBody>
      </p:sp>
      <p:pic>
        <p:nvPicPr>
          <p:cNvPr id="2050" name="Picture 2" descr="C:\Users\Nina\Pictures\2017-04-03\Scan20626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1071546"/>
            <a:ext cx="2786082" cy="38324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1714488"/>
            <a:ext cx="50006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Владимир Степанович родился 16 сентября 1926 года в с.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Абагатуй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Читинской области, воинское звание гвардии младший сержант.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3 ноября 1943 года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Заиграевским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РВК 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11.41-08.45гг. – 960 отдельный мотострелковый батальон – сапер,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08.45-01.46гг. – 293 отдельный стрелковый батальон – сапер,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 1950 года проходил службу в Советской армии в различных подразделениях в качестве командира отделения, мастера-монтажника, токаря.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Также принимал участие в Японской войне.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Награжден: медали «За победу над Германией», «За победу над Японией», юбилейными медалями.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00232" y="357166"/>
            <a:ext cx="52149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Стрельников</a:t>
            </a:r>
            <a:endParaRPr lang="ru-RU" sz="3600" b="1" dirty="0" smtClean="0">
              <a:solidFill>
                <a:srgbClr val="FF0000"/>
              </a:solidFill>
              <a:latin typeface="Monotype Corsiva" pitchFamily="66" charset="0"/>
              <a:ea typeface="Microsoft YaHei" pitchFamily="34" charset="-122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Иннокентий  Степанович</a:t>
            </a:r>
          </a:p>
        </p:txBody>
      </p:sp>
      <p:pic>
        <p:nvPicPr>
          <p:cNvPr id="3074" name="Picture 2" descr="C:\Users\Nina\Pictures\2017-04-04\Scan20626 - копия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643050"/>
            <a:ext cx="2997758" cy="35719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1472" y="1714488"/>
            <a:ext cx="457203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Иннокентий Степанович родился 16 октября 1924 года в с.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Абагатуй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Читинской области.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Принимал участие в наступательных боях, участник Сталинградской битвы.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Разведчик. С боями дошел до Берлина, служил в конной армии маршала Г. Жукова.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Награжден боевыми медалями.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Принимал участие в Параде Победы на Красной площади.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Демобилизовался в 1946 году.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мирное время переехал в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Новоильинск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Умер 17 февраля 1983 года.</a:t>
            </a: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28794" y="357166"/>
            <a:ext cx="5286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Сухомуд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– </a:t>
            </a:r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Усманова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Мария Константиновна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2071678"/>
            <a:ext cx="50006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Сухомуд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Мария Константиновна родилась в Черкасской области Уманского района в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с.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Стару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Бабаны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в 1919 году.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 фронте служила в медсанбате, участвовала в освобождении Праги, награждена медалями.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 фронте познакомилась с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Усмановым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Габдуллой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, за которого вышла замуж, родила троих детей и до конца жизни прожила в Бурятии</a:t>
            </a:r>
            <a:r>
              <a:rPr lang="ru-RU" sz="1600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,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похоронена в с. Челутай 24 км.</a:t>
            </a:r>
            <a:endParaRPr lang="ru-RU" sz="1600" b="1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  <p:pic>
        <p:nvPicPr>
          <p:cNvPr id="7" name="Picture 2" descr="C:\Users\Nina\Pictures\2017-04-25 001\20170425_1508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643050"/>
            <a:ext cx="2390894" cy="28358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2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1357298"/>
            <a:ext cx="2857520" cy="335758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071670" y="14285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Грисько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Василий Иванович</a:t>
            </a:r>
            <a:endParaRPr lang="ru-RU" sz="3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500174"/>
            <a:ext cx="50006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15 марта 1923 года в Семеновке Киевской области.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на военную службу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Белоуцким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РВК Киевской области. Имеет воинское звание рядовой, стрелок.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09.41-07.42гг. – 28 стрелковый полк – стрелок, 03.45-11.45гг. – 69 запасной стрелковый полк, стрелок,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11.45-03.47гг. – 54.ОРБ склад МВС №1354 -  стрелок.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Белорусский, 1-й Западный фронты, Карпаты. Участие в боях с 1 апреля 1942 г. по 15 июля 1942 г.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 орденом «Отечественной войны 2 степени», юбилейными медалями.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214290"/>
            <a:ext cx="49292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Татарников</a:t>
            </a:r>
          </a:p>
          <a:p>
            <a:pPr algn="ctr"/>
            <a:r>
              <a:rPr lang="ru-RU" sz="4000" b="1" dirty="0" err="1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Евдоким</a:t>
            </a: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 Лукиянович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57224" y="2143116"/>
            <a:ext cx="507209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Евдоким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Лукиянович родился 13 августа 1903 года в с.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Енхор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Цаган-Усунок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Джидинского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района, русский.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на действительную службу в сентябре 1925 года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Кяхтинским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РВК.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по мобилизации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Джидинским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РВК в 1942 году.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02.42-07.45гг. – 943 артиллерийский полк – ездовой, телефонист.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Награды: медали «За боевые заслуги», «За оборону Ленинграда», «За победу над Германией», юбилейные медали.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мирное время работал в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Челутаевском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ЛПХ.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Умер 29 июля 1982 года.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Nina\Pictures\2017-04-12\Scan20384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928670"/>
            <a:ext cx="2343150" cy="3416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71604" y="42860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FF0000"/>
                </a:solidFill>
                <a:latin typeface="Monotype Corsiva" pitchFamily="66" charset="0"/>
              </a:rPr>
              <a:t>Тесля</a:t>
            </a: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Петр Степанович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2143116"/>
            <a:ext cx="507209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Петр Степанович родился в 1908 году в с. Мошны Черкасского района Киевской области.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в Черкасским РВК Киевской области в 1931 году и демобилизован в 1933 году.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по мобилизации Черкасским РВК 22 июня 1945 года.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Воевал в 125 отдельном автотранспортном батальоне с июня 1941 г. по ноябрь 1945 года шофером.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Участие в боях с 22.06.1941 по 09.05.1945 гг.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Награжден: Медали «За освобождение Кавказа»,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«За победу над Германией», юбилейные медали.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После войны трудился шофером в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Челутаевском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леспромхозе.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Nina\Pictures\2017-04-25\Scan20403 - копия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634" y="1357298"/>
            <a:ext cx="2572018" cy="36303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84994" name="Picture 2" descr="C:\Users\Nina\Desktop\моя\Работа\история\Изображение 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5195" y="1214422"/>
            <a:ext cx="2650209" cy="307183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00298" y="0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Усманов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Габдулла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Вахитович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  <a:ea typeface="Microsoft YaHei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1142984"/>
            <a:ext cx="607223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Усманов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Габдулла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Вахитович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родился 14 января 1926 г. в с.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Хасановка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, куйбышевской области, гражданская специальность – автомеханик.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на действительную военную службу 10 ноября 1943 г., военная специальность: специалист колесных машин, механик.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11.43-04.44гг. – 1-й учебный стрелковый полк – курсант шофера на бронемашину,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04.44-04.45гг. – 20-й отдельный учебный танковый полк- курсант механик водитель средних танков,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04.45-04.46гг. – 14 отдельный учебный танковый полк – механик-водитель среднего танка,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04.46-10.50гг. – 82 тяжелый танковый самоходный полк – автомеханик.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на фронте в составе 3-го Украинского фронта дошел до Чехословакии, освобождал Прагу. 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 орденам «Отечественной войны 2 ст.», медалью «За победу над Германией» и юбилейными медалями.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 окончании войны с супругой Марией переехали работать в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Челутаевский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леспромхоз, работал начальником Старо-Брянского лесозаготовительного пункта, потом начальником ремонтных мастерских.</a:t>
            </a:r>
            <a:endParaRPr lang="ru-RU" sz="1600" b="1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 l="5199" t="43758" r="82277" b="26040"/>
          <a:stretch>
            <a:fillRect/>
          </a:stretch>
        </p:blipFill>
        <p:spPr bwMode="auto">
          <a:xfrm>
            <a:off x="5857884" y="1428736"/>
            <a:ext cx="2651779" cy="3683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428860" y="142852"/>
            <a:ext cx="3857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Фадеев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Антон Васильевич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500174"/>
            <a:ext cx="521497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Антон Васильевич родился в 1907 году. Воинское звание капитан.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10.31-10.32гг. – помощник командира отделения,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10.32-10.33гг. – помощник командира взвода,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10.33-10.36гг. – старшина роты,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10.36-03.38гг. – старшина эскадрильи,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03.38-10.38гг. – курсант,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10.38-08.39гг. – секретарь парт. бюро,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08.39-05.42гг. – политрук роты, 05.42-12.42гг. – комиссар школы командиров,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12.42-04.43гг. – курсант,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04.43-08.43гг. – преподаватель,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08.43-09.43гг. – командир строительного батальона,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 излечении с сентября 1943 г.(тяжелое ранение в правое бедро)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Награды: медали «За боевые заслуги», «За победу над Германией», юбилейные медали.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мирное время награжден медалью «За доблестный труд»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5122" name="Picture 2" descr="C:\Users\Nina\Pictures\2016-05-06\Scan2036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1571612"/>
            <a:ext cx="2310704" cy="333820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71670" y="285728"/>
            <a:ext cx="50720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Филиппов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Панкрат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Варламович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2285992"/>
            <a:ext cx="5072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в 1917 г. Перед войной работал на Дальнем Востоке в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рыбтресте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. 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Великую Отечественную войну воевал в 116 отдельной бригаде на Брянском направлении. Было ранение ног, контузия.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Получил Медаль «За победу над Германией», юбилейные медали.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После войны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Панкрат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Варламович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работал в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леспромхозе.</a:t>
            </a:r>
            <a:endParaRPr lang="ru-RU" sz="1600" b="1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85918" y="214290"/>
            <a:ext cx="5429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FF0000"/>
                </a:solidFill>
                <a:latin typeface="Monotype Corsiva" pitchFamily="66" charset="0"/>
              </a:rPr>
              <a:t>Шитин</a:t>
            </a:r>
            <a:endParaRPr lang="ru-RU" sz="40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  <a:latin typeface="Monotype Corsiva" pitchFamily="66" charset="0"/>
              </a:rPr>
              <a:t>Алистарх</a:t>
            </a: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  </a:t>
            </a:r>
            <a:r>
              <a:rPr lang="ru-RU" sz="4000" b="1" dirty="0" err="1" smtClean="0">
                <a:solidFill>
                  <a:srgbClr val="FF0000"/>
                </a:solidFill>
                <a:latin typeface="Monotype Corsiva" pitchFamily="66" charset="0"/>
              </a:rPr>
              <a:t>Дементьевич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857364"/>
            <a:ext cx="50720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Алистарх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Дементьевич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родился в 1900 году в с. Новая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Брянь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на военную действительную службу 15 октября 1918 года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Верхнеудинским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уездным военкоматом. Рядовой, стрелок автомата и ручного пулемета.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Принимал участие в боях Великой Отечественной войны с 25 февраля 1942 года по 25 марта 1942 года в составе 73 стрелкового полка в качестве стрелка, после ранения в ногу 25 марта 1942 года был демобилизован.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Умер 7 февраля 1984 года.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Nina\Pictures\2017-04-19\шитин Алистарх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571612"/>
            <a:ext cx="2571768" cy="4021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136194" name="Picture 2" descr="C:\Users\Nina\Desktop\моя\шаблоны для презентаций разные\image (24) - коп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714355"/>
            <a:ext cx="2357454" cy="3737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00100" y="57148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FF0000"/>
                </a:solidFill>
                <a:latin typeface="Monotype Corsiva" pitchFamily="66" charset="0"/>
              </a:rPr>
              <a:t>Медведенко</a:t>
            </a:r>
            <a:endParaRPr lang="ru-RU" sz="40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/>
            <a:r>
              <a:rPr lang="ru-RU" sz="4000" b="1" dirty="0" err="1" smtClean="0">
                <a:solidFill>
                  <a:srgbClr val="FF0000"/>
                </a:solidFill>
                <a:latin typeface="Monotype Corsiva" pitchFamily="66" charset="0"/>
              </a:rPr>
              <a:t>Порфилий</a:t>
            </a: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 Савельевич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2714620"/>
            <a:ext cx="47863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Порфилий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Савельевич родился на Украине. Участвовал в боях за Родину, в настоящее время ведутся поисковые работы.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мирное время трудился мастером на железной дороге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Челутаевского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леспромхоза.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Умер  25 апреля 1975 года.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643174" y="4286256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Microsoft YaHei" pitchFamily="34" charset="-122"/>
                <a:ea typeface="Microsoft YaHei" pitchFamily="34" charset="-122"/>
              </a:rPr>
              <a:t>.</a:t>
            </a:r>
            <a:endParaRPr lang="ru-RU" sz="3600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214290"/>
            <a:ext cx="6286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Толстов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Геннадий Иванович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1571612"/>
            <a:ext cx="535785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Геннадий Иванович родился 5 февраля 1925 года в г. Козьмодемьянск Марийской АССР.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31 декабря 1942 г Горно-Марийским РВК, воевал на 2-м Белорусском, Степном, Донском, 2-м Дальневосточном фронтах. Воинское звание старший сержант, вычислитель артиллерийских и минометных частей, командир отделения.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12.42-05.44гг. – 470 учебный стрелковый полк – стрелок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05.44-08.44гг. – 75 отдельный стрелковый танковый полк – вычислитель,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08.44-11.44гг. – 218 артполк – вычислитель,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11.44-06.45гг. – 178 отдельный истребительная противотанковая дивизия – вычислитель, служил в армии до 1950 г. Принял участие в японской войне.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Награжден: орденом «Отечественной войны 2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ст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», медаль «За победу над Японией», юбилейными медалями, боевыми наградами.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мирное время работал в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леспромхозе, возглавлял Совет ветеранов села в течении многих лет</a:t>
            </a:r>
            <a:r>
              <a:rPr lang="ru-RU" sz="2000" b="1" dirty="0" smtClean="0">
                <a:latin typeface="Microsoft YaHei" pitchFamily="34" charset="-122"/>
                <a:ea typeface="Microsoft YaHei" pitchFamily="34" charset="-122"/>
              </a:rPr>
              <a:t>.</a:t>
            </a:r>
            <a:endParaRPr lang="ru-RU" sz="2000" b="1" dirty="0">
              <a:latin typeface="Microsoft YaHei" pitchFamily="34" charset="-122"/>
              <a:ea typeface="Microsoft YaHei" pitchFamily="34" charset="-122"/>
            </a:endParaRPr>
          </a:p>
        </p:txBody>
      </p:sp>
      <p:pic>
        <p:nvPicPr>
          <p:cNvPr id="1026" name="Picture 2" descr="C:\Users\Nina\Desktop\Рябинушка\2017-09-14\Scan20004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571612"/>
            <a:ext cx="2346327" cy="3504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28794" y="285728"/>
            <a:ext cx="464347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Бурдуковский</a:t>
            </a:r>
            <a:endParaRPr lang="ru-RU" sz="3600" b="1" dirty="0" smtClean="0">
              <a:solidFill>
                <a:srgbClr val="FF0000"/>
              </a:solidFill>
              <a:latin typeface="Monotype Corsiva" pitchFamily="66" charset="0"/>
              <a:ea typeface="Microsoft YaHei" pitchFamily="34" charset="-122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Степан Семенович</a:t>
            </a:r>
          </a:p>
          <a:p>
            <a:endParaRPr lang="ru-RU" sz="4000" dirty="0"/>
          </a:p>
        </p:txBody>
      </p:sp>
      <p:pic>
        <p:nvPicPr>
          <p:cNvPr id="4098" name="Picture 2" descr="C:\Users\Nina\Pictures\2017-04-03\Scan20628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714488"/>
            <a:ext cx="3214710" cy="46950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4" name="Рисунок 3" descr="C:\Documents and Settings\Администратор\Рабочий стол\участники вов\DSCF084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3" b="1571"/>
          <a:stretch>
            <a:fillRect/>
          </a:stretch>
        </p:blipFill>
        <p:spPr bwMode="auto">
          <a:xfrm>
            <a:off x="2500298" y="1500174"/>
            <a:ext cx="3571900" cy="4286280"/>
          </a:xfrm>
          <a:prstGeom prst="rect">
            <a:avLst/>
          </a:prstGeom>
          <a:noFill/>
          <a:ln>
            <a:noFill/>
          </a:ln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214546" y="142852"/>
            <a:ext cx="38576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Киселев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Сергей Семенович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1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6" b="1368"/>
          <a:stretch>
            <a:fillRect/>
          </a:stretch>
        </p:blipFill>
        <p:spPr bwMode="auto">
          <a:xfrm>
            <a:off x="5500694" y="785794"/>
            <a:ext cx="2643206" cy="3857652"/>
          </a:xfrm>
          <a:prstGeom prst="rect">
            <a:avLst/>
          </a:prstGeom>
          <a:noFill/>
          <a:ln>
            <a:noFill/>
          </a:ln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642910" y="214290"/>
            <a:ext cx="521497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Заря 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Виктор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Макарович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500034" y="1714488"/>
            <a:ext cx="471487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23 февраля 1920 года в станице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Т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ашковская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Краснодарского края.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ряды РККА был призван 29 сентября 1940 года. Младший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отдельный инженерно-строительный батальон, сержант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Июнь 41-август 45 гг. 294 сапер.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Май 45-июль 46гг. – 73 армия, инженерно-саперная бригада.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Воевал против японских  милитаристов.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агражден орденами «Красной Звезды» и «Отечественной войны», медалями «За Победу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над Японией», юбилейными медалями и значками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После войны работал начальником отдела сбыта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ЛПХ.  Награжден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знаками «Победитель социалистического соревнования», «Ветеран труда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елутаевского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ЛПХ»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57422" y="214290"/>
            <a:ext cx="44291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Кравцов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Семен Леонтьевич</a:t>
            </a:r>
          </a:p>
          <a:p>
            <a:endParaRPr lang="ru-RU" dirty="0"/>
          </a:p>
        </p:txBody>
      </p:sp>
      <p:pic>
        <p:nvPicPr>
          <p:cNvPr id="5122" name="Picture 2" descr="C:\Users\Nina\Pictures\2017-04-03\Кравцов Семен Леонтьевич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643050"/>
            <a:ext cx="3078422" cy="46826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28860" y="500042"/>
            <a:ext cx="33041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Дьячек</a:t>
            </a:r>
            <a:endParaRPr lang="ru-RU" sz="3600" b="1" dirty="0" smtClean="0">
              <a:solidFill>
                <a:srgbClr val="FF0000"/>
              </a:solidFill>
              <a:latin typeface="Monotype Corsiva" pitchFamily="66" charset="0"/>
              <a:ea typeface="Microsoft YaHei" pitchFamily="34" charset="-122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Семен Васильевич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2910" y="2643182"/>
            <a:ext cx="478634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Семен Васильевич родился в 1909 году в Грушевском районе Одесской области.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Принимал участие в военных действиях.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После Победы над Германией перебросили на Курильские острова для защиты восточной границы от японских милитаристов.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Награжден боевыми наградами.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 вербовке приехал работать в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Челутаевский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леспромхоз.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Умер в 1967 году.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71670" y="428604"/>
            <a:ext cx="42862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Желаев</a:t>
            </a:r>
            <a:endParaRPr lang="ru-RU" sz="3600" b="1" dirty="0" smtClean="0">
              <a:solidFill>
                <a:srgbClr val="FF0000"/>
              </a:solidFill>
              <a:latin typeface="Monotype Corsiva" pitchFamily="66" charset="0"/>
              <a:ea typeface="Microsoft YaHei" pitchFamily="34" charset="-122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Моисей Петрович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00166" y="2143116"/>
            <a:ext cx="485778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Родился 19 августа 1919 года в улусе Верхняя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Купата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Аларского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района Иркутской области, бурят, рабочий.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в 5 сентября 1940 года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Аларским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РВК, рядовой, стрелок.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09.40-03.43гг. – 89 отдельный стрелковый батальон – стрелок.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Участвовал в боях с декабря 1941 года по июнь 1942 года, 4 октября 1942 года ранен, сквозное пулевое ранение верхней трети левого плеча.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Уволен в запас 4 марта 1943 года.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85984" y="214290"/>
            <a:ext cx="44291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Зарубин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Василий Яковлевич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14480" y="2285992"/>
            <a:ext cx="47149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Василий Яковлевич родился в 1910 году в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п. Челутай.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Воевал на фронтах Великой Отечественной войны, рядовой, машинист тепловоза.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Демобилизовался в 1945 году.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Умер в 1998 году в с. Челутай 24 км.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57356" y="357166"/>
            <a:ext cx="500066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Иванов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Андрей Николаевич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71604" y="2143116"/>
            <a:ext cx="521497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Андрей Николаевич родился в с.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Б-Косуль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Боготольского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района Красноярского края в 1900 году, русский, образование 1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в июне 1920, рядовой, солдат, артиллерист полевой артиллерии, номер..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по мобилизации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Заиграевским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РВК в феврале 1942 года.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02.42-09.45гг. – 35 гвардейская пушечно-артиллерийская бригада, батарея 72 мм орудий, номер.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Демобилизован 20 сентября 1945 года.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Получил легкое ранение в ногу 2 декабря 1942 года.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Награжден: медали «За отвагу», «За взятие Вены»,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«За победу над Германией»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85984" y="428604"/>
            <a:ext cx="44291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Иващук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Григорий Федорович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8794" y="2786058"/>
            <a:ext cx="45005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Григорий Федорович родился в 1911 году в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Торопунском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районе Киевской области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Воевал в составе 69 артиллерийской батареи с 07 июля 1941 года по 13 января 1943 года. Демобилизован по ранению в 1943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году.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00298" y="428604"/>
            <a:ext cx="4429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Кадиров </a:t>
            </a:r>
          </a:p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Алтаф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 </a:t>
            </a:r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Усманович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4480" y="1785926"/>
            <a:ext cx="535785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Алтаф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Усманович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родился  9 мая 1923 года в д.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Камаевка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Бакаменского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района, Башкирской АССР, татарин.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10 марта 1942 года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Тарбагатайским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РВК, гвардии сержант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03.42-03.43гг.- 87 отдельная артиллерийская дивизия – разведчик,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03.43-06.44гг. – 1320 артполк – разведчик,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06.44-06.45гг. – 59 отдельная тяжелая минометная бригада – командир отделения,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06.46-02.47гг. – 134 гвардейский артполк – командир отделения.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Участвовал в боях в составе 1Белорусского фронта.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Награды: орден «Красная звезда», медали «За отвагу», «За победу над Германией», юбилейные медали</a:t>
            </a:r>
            <a:r>
              <a:rPr lang="ru-RU" b="1" dirty="0" smtClean="0"/>
              <a:t>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Умер в 1983 г.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28794" y="357166"/>
            <a:ext cx="50720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Клинков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Федор Иванович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71604" y="2285992"/>
            <a:ext cx="54292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Федор Иванович родился в 1903 году в г. Белебей Башкирской АССР.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12 апреля 1925 года в ряды Красной армии, рядовой, старший сапожник.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Участвовал в боях ВОВ с 5 января 1942 года в составе 35 запасной стрелковой бригады – стрелок,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принимал участие в Японской войне.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Награжден медалью «За победу над Японией», юбилейными медалями.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Умер 3 июля 1982 года.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85918" y="214290"/>
            <a:ext cx="49292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Лазарев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Петр </a:t>
            </a:r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Полуэктович</a:t>
            </a:r>
            <a:endParaRPr lang="ru-RU" sz="3600" b="1" dirty="0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1928802"/>
            <a:ext cx="58579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Петр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Полуэктович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родился в 1917 году в с. Старая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Брянь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специальность комбайнер.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на действительную службу 6 сентября 1938года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Заиграевским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РВК, сержант, военная специальность сапер, командир отделения.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06.38-01.40гг. – 16 отдельный саперный батальон – шофер.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по мобилизации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Заиграевским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РВК 2 июля 1941 года.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11.43-09.45гг. – 42 учебный стрелковый полк – сапер,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09.45-05.46гг. – 123 отдельный инженерный саперный батальон – командир саперного отряда.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Принимал участие в боях на 3-м Украинском фронте.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Награды: медаль «За победу над Германией», юбилейные медали.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85984" y="285728"/>
            <a:ext cx="44291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Назаров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Егор Трофимович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00166" y="2214554"/>
            <a:ext cx="48577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Егор Трофимович родился 15 марта 1906 года в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Кошкино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Тарханского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района Татарской АССР.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Мобилизован 24 мая 1943 года.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Воевал в составе Белорусского фронта, освобождал Латвию, Польшу до Одера.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25 мая 1945 г. ранен в мягкие ткани левой половины лица, лечился в 34 санитарной бригаде.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Награды: орден «Слава 3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», медали.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Умер 25 февраля 1994 года.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1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1571612"/>
            <a:ext cx="2643206" cy="328614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5643570" y="285728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000232" y="5715016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500298" y="214290"/>
            <a:ext cx="435771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Иванов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Анатолий Петрович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57158" y="1428736"/>
            <a:ext cx="500066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16.04.1923 года в с. Куйтун Иркутской обл.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02.03.1942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г.Заиграевским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РВД, сержант.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03.42-08.42гг. – 134 стрелковый полк, пулеметчик, 08.42-08.44гг. – 164 стрелковый полк, командир отделения станкового пулемета,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08.44-03.45гг. – 1064 стрелковый полк командир отделения,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03.45-12.45 гг. – 7717 эвакогоспиталь на излечении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Участвовал в боях при форсировании Северного Донца, в боях под Харьковом, Вислой, Нарвой. 2-й Украинский фронт, Ленинградский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и Сталинградский фронты, освобождал Ленинград, Эстонию.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Награжден: орденами «Отечественной войны 1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ст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»,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«Красной Звезды»,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медалями «За отвагу», «За Победу над Германией»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и 8 юбилейными медалями.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После войны работал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электриком-механником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ЛПХ.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85984" y="357166"/>
            <a:ext cx="46434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Налетов</a:t>
            </a:r>
          </a:p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Евстафий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 Анисимович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71604" y="2000240"/>
            <a:ext cx="58579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Евстафий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Анисимович родился в 1913 году в с.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Югово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Прибайкальского района, член КПСС с 1945 г.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25 августа 1941 г. Прибайкальским РВК.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08.41-04.42гг. – 216 артиллерийский полк автомастерская – старший бригадир,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04.42-01.46гг. – 1142 артиллерийский полк – командир взвода,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01.46-04.46гг. – 684 пушечно-артиллерийская бригада – старшина.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Принимал участие в Японской войне в составе 1142 артиллерийского полка – командир взвода.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Награжден: медали «За боевые заслуги», «За победу над Японией», юбилейными медалями.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Умер 3 мая 1995 года.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14414" y="2428868"/>
            <a:ext cx="76623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Они не вернулись из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 descr="Сценарий ко Дню Побед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091" y="160703"/>
            <a:ext cx="2643215" cy="19824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3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22" y="571480"/>
            <a:ext cx="2643206" cy="3214710"/>
          </a:xfrm>
          <a:prstGeom prst="rect">
            <a:avLst/>
          </a:prstGeom>
          <a:noFill/>
          <a:ln>
            <a:noFill/>
          </a:ln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785786" y="214290"/>
            <a:ext cx="514353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Абрамов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Василий Александрович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1901-1944 гг.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928662" y="2214554"/>
            <a:ext cx="435771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Василий Александрович родился в Курской области. Окончил 7 классов. В 1938 году приехал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Челутаевский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леспромхоз. До начала Великой Отечественной войны работал экспедитором, затем завскладом.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1942 году был призван в ряды вооруженных сил СССР. Участвовал в наступлении Красной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Армии под Ленинградом.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одном из боев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был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смертельно ранен.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 медалью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«За оборону Ленинграда».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214338"/>
            <a:ext cx="9143999" cy="6858000"/>
          </a:xfrm>
          <a:prstGeom prst="rect">
            <a:avLst/>
          </a:prstGeom>
          <a:noFill/>
        </p:spPr>
      </p:pic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14338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4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" b="2898"/>
          <a:stretch>
            <a:fillRect/>
          </a:stretch>
        </p:blipFill>
        <p:spPr bwMode="auto">
          <a:xfrm>
            <a:off x="5286380" y="785794"/>
            <a:ext cx="2928958" cy="3286148"/>
          </a:xfrm>
          <a:prstGeom prst="rect">
            <a:avLst/>
          </a:prstGeom>
          <a:noFill/>
          <a:ln>
            <a:noFill/>
          </a:ln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857224" y="357166"/>
            <a:ext cx="364333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Афанасьев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Иван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Фокеевич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(1906-1942 гг.)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785786" y="2643182"/>
            <a:ext cx="407196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Иван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Фокеевич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родился в селе Новая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Брянь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. Работал в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ЛПХ вальщиком леса. В июне 1941 года был призван в Красную Армию. В боях был ранен. После выздоровления – снова в бой. Во время боя 24 января 1942 года он погиб от тяжелого ранения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голову. Похоронен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Курской области.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4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642918"/>
            <a:ext cx="2928958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71472" y="285728"/>
            <a:ext cx="421484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Афанасьев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Кирилл Иванович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1901-1942 гг.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571472" y="2214554"/>
            <a:ext cx="4429156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Кирилл  Иванович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в 1911 г. в с.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Н-Брянь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, русский. До войны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работал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леспромхозе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 1935 года по февраль 1942 года сначала плотником, а в последние годы лесорубом.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плотником и лесорубом.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13.03.1942 г.,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был призван в ряды Красной Армии. Первые месяцы службы проходил на станции Наушки, а затем был направлен на фронт, принимал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участие в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Сталинградской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битве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Пропал без вести 5.42 г.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57148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Microsoft YaHei" pitchFamily="34" charset="-122"/>
              <a:ea typeface="Microsoft YaHei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4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500042"/>
            <a:ext cx="3000396" cy="3500462"/>
          </a:xfrm>
          <a:prstGeom prst="rect">
            <a:avLst/>
          </a:prstGeom>
          <a:noFill/>
          <a:ln>
            <a:noFill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642910" y="428604"/>
            <a:ext cx="442915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Гузеев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Павел Иванович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(1914-1941 гг.)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857224" y="2428868"/>
            <a:ext cx="442915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Павел Иванович до начала войны работал в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леспромхозе бракером.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январе 1942 года был призван в ряды Красной Армии. В течении месяца находился на обучении в воинской части на Дивизионной (станция).  После обучения был направлен на передовую. Домой прислал последнее письмо из Иркутска. </a:t>
            </a:r>
            <a:endParaRPr lang="ru-RU" b="1" dirty="0" smtClean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Жена Любовь Степановна узнала о смерти мужа лишь через 10 лет.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0556"/>
          </a:xfrm>
          <a:prstGeom prst="rect">
            <a:avLst/>
          </a:prstGeom>
          <a:noFill/>
        </p:spPr>
      </p:pic>
      <p:pic>
        <p:nvPicPr>
          <p:cNvPr id="1026" name="Picture 2" descr="C:\Users\Nina\Pictures\2017-04-12\Scan20385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804058"/>
            <a:ext cx="2654801" cy="381252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357166"/>
            <a:ext cx="52863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Данилов</a:t>
            </a:r>
          </a:p>
          <a:p>
            <a:pPr lvl="0" algn="ctr"/>
            <a:r>
              <a:rPr lang="ru-RU" sz="4000" b="1" dirty="0" err="1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Аверьян</a:t>
            </a: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Владимирович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4348" y="2500306"/>
            <a:ext cx="44291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Аверьян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Владимирович родился в 1916 году в с.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Тохтор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Акшинского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Призван на фронт в 1944 году.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Воевал в составе 130 отдельной роты 3-й гвардейской армии, рядовой, стрелок.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Погиб 3 марта 1945 года в Польше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г.Глогув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Легницкого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воеводства .</a:t>
            </a: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3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428604"/>
            <a:ext cx="2928958" cy="3357562"/>
          </a:xfrm>
          <a:prstGeom prst="rect">
            <a:avLst/>
          </a:prstGeom>
          <a:noFill/>
          <a:ln>
            <a:noFill/>
          </a:ln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00034" y="214290"/>
            <a:ext cx="428628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Жерлов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Федор Петрович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1907-1941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643182"/>
            <a:ext cx="450059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Федор Петрович родился в 1907 году в селе Новая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Брянь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Заиграевского района Бурятии. Получил  образование- 3 класса.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 войны работал в с.Заиграево в артели «Красный партизан»  рабочим.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Призван в ряды Красной Армии в 1941 году.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Погиб в Смоленской области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5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4" y="428604"/>
            <a:ext cx="2857520" cy="3429024"/>
          </a:xfrm>
          <a:prstGeom prst="rect">
            <a:avLst/>
          </a:prstGeom>
          <a:noFill/>
          <a:ln>
            <a:noFill/>
          </a:ln>
        </p:spPr>
      </p:pic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428596" y="357166"/>
            <a:ext cx="392909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Заболотский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Карп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Евстигнеевич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(1901-1939 гг.)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571472" y="2357430"/>
            <a:ext cx="471490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Карп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Евстигнеевич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родился в Курской области в деревне Боброва. Окончил 4 класса. В 1935 году приехал с семьей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Челутаевский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леспромхоз. Работал бригадиром грузчиков.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1939 году был мобилизован в ряды Красной Армии. Япония в мае 1939 года начала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военные действий против Монгольской народной Республики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районе реки Халхин-Гол. Бои длились 129 дней.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Заболотский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Карп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Евстигнеевич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пал смертью храбрых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20 августа 1939 года.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4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70" y="428604"/>
            <a:ext cx="2786082" cy="3265160"/>
          </a:xfrm>
          <a:prstGeom prst="rect">
            <a:avLst/>
          </a:prstGeom>
          <a:noFill/>
          <a:ln>
            <a:noFill/>
          </a:ln>
        </p:spPr>
      </p:pic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571472" y="285728"/>
            <a:ext cx="492922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Клинков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Николай Федорович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(1920-1942 гг.)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2214554"/>
            <a:ext cx="478634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Николай Федорович до войны работал бухгалтером в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леспромхозе. В 1940 г. учился в военной школе в городе Ленинграде.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Началась война и Николай стал защитником Ленинграда. 8 сентября 1941 года гитлеровцы прорвались к  Ладожскому озеру и захватили Шлиссельбург.  Ленинград оказался отрезанным, более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30 фашистских  дивизий наступали на город. </a:t>
            </a:r>
          </a:p>
          <a:p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Капитан Клинков погиб 15 сентября 1942 года в Ленинградской области в деревне Воронова.</a:t>
            </a:r>
            <a:endParaRPr lang="ru-RU" sz="1600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2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0" r="10117"/>
          <a:stretch>
            <a:fillRect/>
          </a:stretch>
        </p:blipFill>
        <p:spPr bwMode="auto">
          <a:xfrm>
            <a:off x="5643570" y="1142984"/>
            <a:ext cx="2928958" cy="3429024"/>
          </a:xfrm>
          <a:prstGeom prst="rect">
            <a:avLst/>
          </a:prstGeom>
          <a:noFill/>
          <a:ln>
            <a:noFill/>
          </a:ln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928662" y="142852"/>
            <a:ext cx="478634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Малышев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Григорий Дмитриевич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28596" y="2214554"/>
            <a:ext cx="464343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14 января 1918 года в с. Савино Челябинской обл.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Служил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в армии в октябре 1938 года по 1946 год.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10.38-05.46гг.  Служба в рядах Красной армии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С 9 августа 1945 года участвовал  в войне с Японией в 64-ом отделении пулеметно-артиллерийского батальона помощником наводчика.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Награды: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орден «Отечественной войны 2 </a:t>
            </a:r>
            <a:r>
              <a:rPr kumimoji="0" lang="ru-RU" sz="16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ст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»,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едаль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«З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 победу над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Японией», юбилейные медали.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После Победы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работал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леспромхозе.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4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22" y="214290"/>
            <a:ext cx="2643206" cy="3286148"/>
          </a:xfrm>
          <a:prstGeom prst="rect">
            <a:avLst/>
          </a:prstGeom>
          <a:noFill/>
          <a:ln>
            <a:noFill/>
          </a:ln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00034" y="357166"/>
            <a:ext cx="342902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Кошкарев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Егор Андреевич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(1924-1943гг.)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500034" y="2285992"/>
            <a:ext cx="528641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Егор Андреевич родился в Иркутской обл., окончил 7 классов. В 30-х гг. родители приехали жить в Челутай. До начала войны Егор работал в Улан-Удэ на 99 заводе слесарем.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1943 году был призван в армию. Мать получила от сына одно письмо. Оно было написано на клочке бумаги от боевого листка. На солдатском письме сохранилась печать почтового отделения Заиграево от 11.03.43.г.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Копия письма 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«….Я был раз в бою, а сейчас отдыхаю. Кормят хорошо три раза в день, а иногда и пять раз. Мама напиши мне где находится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отец.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Передавай привет моим друзьям…..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Адрес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полевая почта 63552.»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5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2" r="8806" b="14554"/>
          <a:stretch>
            <a:fillRect/>
          </a:stretch>
        </p:blipFill>
        <p:spPr bwMode="auto">
          <a:xfrm>
            <a:off x="6215074" y="142852"/>
            <a:ext cx="2786082" cy="3071834"/>
          </a:xfrm>
          <a:prstGeom prst="rect">
            <a:avLst/>
          </a:prstGeom>
          <a:noFill/>
          <a:ln>
            <a:noFill/>
          </a:ln>
        </p:spPr>
      </p:pic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357158" y="500042"/>
            <a:ext cx="428628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Мастыгин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Иван Александрович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(1908-1942 гг.)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1071538" y="3071810"/>
            <a:ext cx="414340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в 1908 году в селе Малин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Иглатского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района Мордовской АССР.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в ряды Советской  Армии 27 июня 1941 года.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Рядовой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Мастыгин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И.А. пропал без вести в мае 1942 года.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4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70" y="142852"/>
            <a:ext cx="2857520" cy="3286124"/>
          </a:xfrm>
          <a:prstGeom prst="rect">
            <a:avLst/>
          </a:prstGeom>
          <a:noFill/>
          <a:ln>
            <a:noFill/>
          </a:ln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28596" y="285728"/>
            <a:ext cx="550072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Матвеев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Емельян Степанович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1904-1943 гг.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785786" y="2714620"/>
            <a:ext cx="450059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Емельян Степанович до войны работал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ЛПХ конюхом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в ряды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Красной Армии в феврале 1942 года.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конце 1942г. был ранен при освобождении  г. Житомир.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Умер в госпитале в 1943году. Похоронен в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г. Житомир на Смоленском кладбище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могиле под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№ 437.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4" name="Рисунок 3" descr="C:\Documents and Settings\Администратор\Рабочий стол\участники вов\DSCF084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" t="1975" r="7128" b="6678"/>
          <a:stretch>
            <a:fillRect/>
          </a:stretch>
        </p:blipFill>
        <p:spPr bwMode="auto">
          <a:xfrm>
            <a:off x="5429256" y="285728"/>
            <a:ext cx="2928958" cy="3500462"/>
          </a:xfrm>
          <a:prstGeom prst="rect">
            <a:avLst/>
          </a:prstGeom>
          <a:noFill/>
          <a:ln>
            <a:noFill/>
          </a:ln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57158" y="357166"/>
            <a:ext cx="457203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Непомнящих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Демьян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Евдокимович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1926-1945 гг.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714348" y="2357430"/>
            <a:ext cx="457203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Демьян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Евдокимович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родился в 1926г.  Призван в Красную Армию после окончания 7 классов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школы.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1943году шесть месяцев учился на младшего командира. В 1944г. был ранен, лежал  в госпитале.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Копия извещения гражданке Непомнящих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Фекле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: «Ваш сын, солдат Непомнящих  Демьян 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Евдокимович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, уроженец БМАССР 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Бичурского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района дер. Сухой Ручей в бою за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Социалистическую Родину,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верный воинской присяге,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проявил героизм и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мужество, был убит 26 марта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1945года. Похоронен в Германии севернее деревни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Руптава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4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142852"/>
            <a:ext cx="2786082" cy="3429024"/>
          </a:xfrm>
          <a:prstGeom prst="rect">
            <a:avLst/>
          </a:prstGeom>
          <a:noFill/>
          <a:ln>
            <a:noFill/>
          </a:ln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357158" y="357166"/>
            <a:ext cx="478634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Перелыгин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Моисей Савельевич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(1912- пропал без вести)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857224" y="2786058"/>
            <a:ext cx="407196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Моисей Савельевич родился в Бичуре, окончил 4 класса, работал в 30-х гг. в Улан-Удэ на заводе.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1941 г. его призвали в Красную Армию.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Никаких  сведений о дальнейшей судьбе Моисея Савельевича нет – он пропал без вести.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4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0" b="5165"/>
          <a:stretch>
            <a:fillRect/>
          </a:stretch>
        </p:blipFill>
        <p:spPr bwMode="auto">
          <a:xfrm>
            <a:off x="6215074" y="142852"/>
            <a:ext cx="2571768" cy="3571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14282" y="214290"/>
            <a:ext cx="500066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Свич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Григорий Михайлович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(1913-1944 гг.)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785786" y="2500306"/>
            <a:ext cx="500066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Григорий Михайлович окончил 5 классов, работал мастером лесозаготовок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леспромхозе.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июле 1941 года был призван в ряды Красной Армии. Был трижды ранен.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Извещение-копия: «Ваш муж – красноармеец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Свич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Григорий Михайлович, уроженец Гомельской обл.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Речецкого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района д.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Пересвятое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в бою за социалистическую Родину, верный воинской присяге, проявив героизм и мужество был убит 14.07.1944г.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Похоронен в деревне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Поросо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озеро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не доходя до моста 50 метров по направлению к  Медвежьегорску,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влево от дороги – 20 метров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Кар-Финсор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4098" name="Picture 2" descr="ольга федоровна 1 128"/>
          <p:cNvPicPr>
            <a:picLocks noChangeAspect="1" noChangeArrowheads="1"/>
          </p:cNvPicPr>
          <p:nvPr/>
        </p:nvPicPr>
        <p:blipFill>
          <a:blip r:embed="rId3" cstate="print"/>
          <a:srcRect l="941" t="3699"/>
          <a:stretch>
            <a:fillRect/>
          </a:stretch>
        </p:blipFill>
        <p:spPr bwMode="auto">
          <a:xfrm>
            <a:off x="5786446" y="357166"/>
            <a:ext cx="2928926" cy="3906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00034" y="214290"/>
            <a:ext cx="51435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Стрельников</a:t>
            </a: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</a:rPr>
              <a:t>Константин Степанович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  <a:ea typeface="Microsoft YaHei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2071678"/>
            <a:ext cx="400052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в 1920 году в селе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Абагатуй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Борзинского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района Читинской области. До войны работал на станции Мальта. В ряды Красной  Армии призван 5 октября 1940 года. Рядовой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Стрельников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 К.  С.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погиб в бою 28 февраля 1943 года Похоронен: д. </a:t>
            </a:r>
            <a:r>
              <a:rPr lang="ru-RU" sz="16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Дедилово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Ленинградской области.</a:t>
            </a:r>
            <a:endParaRPr lang="ru-RU" sz="1600" dirty="0" smtClean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5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2" r="7963" b="15531"/>
          <a:stretch>
            <a:fillRect/>
          </a:stretch>
        </p:blipFill>
        <p:spPr bwMode="auto">
          <a:xfrm>
            <a:off x="5857884" y="285728"/>
            <a:ext cx="2714644" cy="3214710"/>
          </a:xfrm>
          <a:prstGeom prst="rect">
            <a:avLst/>
          </a:prstGeom>
          <a:noFill/>
          <a:ln>
            <a:noFill/>
          </a:ln>
        </p:spPr>
      </p:pic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428596" y="428604"/>
            <a:ext cx="464347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Стрельников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Николай Степанович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(1914 – 1943)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928662" y="2571744"/>
            <a:ext cx="400052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в 1914 году в селе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Абагатуй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Борзинского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района Читинской области.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в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Красн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ую Армию в 1942 году.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Рядовой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Стрельников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Н. С. погиб в бою под Ленинградом в марте 1943 года. Похоронен: Ленинградская область, деревня Березняки.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рабочий стол\дети войны\DSCF036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214290"/>
            <a:ext cx="2786082" cy="3357586"/>
          </a:xfrm>
          <a:prstGeom prst="rect">
            <a:avLst/>
          </a:prstGeom>
          <a:noFill/>
          <a:ln>
            <a:noFill/>
          </a:ln>
        </p:spPr>
      </p:pic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642910" y="428604"/>
            <a:ext cx="371477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Терешкин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Георгий Иванович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(1906-1944 гг.)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714348" y="2928934"/>
            <a:ext cx="442915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в 1906 году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Тогучинском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районе Новосибирской обл.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До войны работал в леспромхозе рабочим пути.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Призван в Армию 25.07.1941 г., рядовой. Пропал без вести в июле 1944 г.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3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142852"/>
            <a:ext cx="3071834" cy="3429024"/>
          </a:xfrm>
          <a:prstGeom prst="rect">
            <a:avLst/>
          </a:prstGeom>
          <a:noFill/>
          <a:ln>
            <a:noFill/>
          </a:ln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85720" y="285728"/>
            <a:ext cx="542928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Шитин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Евстигней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Иванович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1923-1945 гг.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000100" y="2357430"/>
            <a:ext cx="428628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Окончил 7 классов. До войны работал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ЛПХ в отделе сбыта.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армию призван в 1942г. Воевал в качестве пулеметчика в войсках  Белорусского фронта. В 1943 году был ранен в живот, лежал в госпитале в Иркутске и один месяц в г. Улан-Удэ, затем был 10 дней дома в отпуске.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течении 1943-44г.г. воевал на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фронтах  Великой Отечественной войны.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Погиб 25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апреля 1945 года в Восточной Пруссии.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na\Desktop\моя\шаблоны для презентаций разные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556"/>
            <a:ext cx="9144000" cy="6920556"/>
          </a:xfrm>
          <a:prstGeom prst="rect">
            <a:avLst/>
          </a:prstGeom>
          <a:noFill/>
        </p:spPr>
      </p:pic>
      <p:pic>
        <p:nvPicPr>
          <p:cNvPr id="3" name="Рисунок 2" descr="C:\Documents and Settings\Администратор\Рабочий стол\участники вов\DSCF081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8"/>
          <a:stretch>
            <a:fillRect/>
          </a:stretch>
        </p:blipFill>
        <p:spPr bwMode="auto">
          <a:xfrm>
            <a:off x="5572132" y="1071546"/>
            <a:ext cx="2857520" cy="3857628"/>
          </a:xfrm>
          <a:prstGeom prst="rect">
            <a:avLst/>
          </a:prstGeom>
          <a:noFill/>
          <a:ln>
            <a:noFill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071670" y="0"/>
            <a:ext cx="41434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Матвеев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Аверьян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Данилович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357158" y="1214422"/>
            <a:ext cx="492922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Родился 25.10.1924 г. в с.Новая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Брянь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.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бразование 4 класса в 1939 г. Член КПСС с 1947 г.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До войны работал на ж/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д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рабочим, кочегаром.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 фронт призван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18.08.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1942 г., воинская специальность  - матрос, стрелок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08.42-08.43гг. - 226 отдельная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трелковая бригада - стрелок,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08.43-12.45гг. - 851 стрелковый полк - ручной пулеметчик,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12.45-03.47гг. - 15 бригада морской пехоты - автоматчик.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Д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о конца 1945 года в составе 278 стрелковой дивизии </a:t>
            </a: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оевал против японских захватчиков. Закончил войну в Китае.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дальнейшем служил в морской пехоте на Сахалине. Службу закончил в 1947году.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Награжден Орденом «Великой Отечественной Войны 2 ст.», медалями «За боевые заслуги», «За победу над Японией»,  юбилейными медалями.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После войны работал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Челутаевском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ЛПХ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и в карьере Татарский Ключ.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14414" y="571480"/>
            <a:ext cx="302999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Афанасьев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Федот </a:t>
            </a: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Перфильевич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1714488"/>
            <a:ext cx="33575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1925 г. в п. </a:t>
            </a:r>
            <a:r>
              <a:rPr lang="ru-RU" b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Станция 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Челутай, русский, рабочий. Призван в 1943 г., мл.  Сержант.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25.12.1943 г.,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похоронен: д.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Мятли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Витебской обл. (По др. данным - ушёл на фронт со школьной скамьи,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под Курском в 1943 году).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57148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  <a:cs typeface="Arial" pitchFamily="34" charset="0"/>
              </a:rPr>
              <a:t>Афанасьев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  <a:cs typeface="Arial" pitchFamily="34" charset="0"/>
              </a:rPr>
              <a:t>Иван </a:t>
            </a: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Microsoft YaHei" pitchFamily="34" charset="-122"/>
                <a:cs typeface="Arial" pitchFamily="34" charset="0"/>
              </a:rPr>
              <a:t>Фокеевич</a:t>
            </a:r>
            <a:endParaRPr lang="ru-RU" sz="2800" b="1" dirty="0" smtClean="0">
              <a:solidFill>
                <a:srgbClr val="FF0000"/>
              </a:solidFill>
              <a:latin typeface="Monotype Corsiva" pitchFamily="66" charset="0"/>
              <a:ea typeface="Microsoft YaHei" pitchFamily="34" charset="-122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72066" y="1785926"/>
            <a:ext cx="321469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1902 г. в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Н-Брянь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, русский. До войны работал в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Челутаевском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ЛПХ  на вывозке леса.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Призван 30.08.1941 году, рядовой.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Умер от ран в январе 1942 г., похоронен: Курская обл., ст.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Кшень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571480"/>
            <a:ext cx="28575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Бадмаев  </a:t>
            </a:r>
          </a:p>
          <a:p>
            <a:pPr algn="ctr"/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</a:rPr>
              <a:t>Будожап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2000240"/>
            <a:ext cx="278608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1905 г. в с. Станция Челутай, бурят, рабочий. Призван 9.02.1942 г., рядовой.</a:t>
            </a:r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Пропал без вести 05.07. 1943 г</a:t>
            </a:r>
            <a:endParaRPr lang="ru-RU" b="1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72132" y="500042"/>
            <a:ext cx="31432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Бадулин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Иосиф Андреевич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00694" y="2000240"/>
            <a:ext cx="30003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1916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 русский,  рабочий. Призван 6.07.1942 г., сержант.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18.12.1943г. Похоронен: г. Гомель.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2143116"/>
            <a:ext cx="29289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Родился в 1924 году в селе Станция Челутай, рабочий.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Призван 27 ноября 1942 года., рядовой. Пропал без вести 14 июля 1943 года в Курской обл.</a:t>
            </a:r>
            <a:endParaRPr lang="ru-RU" dirty="0" smtClean="0">
              <a:latin typeface="Microsoft YaHei" pitchFamily="34" charset="-122"/>
              <a:ea typeface="Microsoft YaHei" pitchFamily="34" charset="-122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428604"/>
            <a:ext cx="33575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Бутнев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Иван Михайлович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43504" y="2143116"/>
            <a:ext cx="33575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1912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русский, рабочий. Призван 22.06.1941 г., рядовой.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Пропал без вести 15.05.1942 г.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14414" y="428604"/>
            <a:ext cx="31432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Ботов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Иван Васильевич</a:t>
            </a:r>
            <a:endParaRPr lang="ru-RU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2143116"/>
            <a:ext cx="3286132" cy="275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100" b="1" dirty="0" smtClean="0"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Родился в 1897 году в селе Станция Челутай. Рабочий.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Призван 8 февраля 1942 года, рядовой.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Умер от ран 7 января 1943 года.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Похоронен ст.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Хушенга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 Читинской обл.</a:t>
            </a:r>
            <a:endParaRPr lang="ru-RU" dirty="0" smtClean="0">
              <a:latin typeface="Microsoft YaHei" pitchFamily="34" charset="-122"/>
              <a:ea typeface="Microsoft YaHei" pitchFamily="34" charset="-122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86380" y="571480"/>
            <a:ext cx="35004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Волков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Фёдор Николаевич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29256" y="2071678"/>
            <a:ext cx="321471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Родился в 1907 г. в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русский, рабочий. Призван 14.09.1941 г., рядовой.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8.08.1943 г.,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Похоронен: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д.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Гонгоровка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Орловской обл.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57290" y="571480"/>
            <a:ext cx="32861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Ботов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Иван Васильевич</a:t>
            </a:r>
            <a:endParaRPr lang="ru-RU" sz="2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00100" y="500042"/>
            <a:ext cx="3714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Волощенок 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Владимир  Степанович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1857364"/>
            <a:ext cx="28575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1926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п. Станция Челутай, русский, рабочий. Призван 2.11.1943 г., рядовой.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Пропал без вести 10.1944 г.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500042"/>
            <a:ext cx="34290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Гильманшин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Бадамша</a:t>
            </a:r>
            <a:endParaRPr lang="ru-RU" sz="2800" b="1" dirty="0" smtClean="0">
              <a:solidFill>
                <a:srgbClr val="FF0000"/>
              </a:solidFill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1785926"/>
            <a:ext cx="392905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Родился в 1904 г. в д.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Караэль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Башкирской АССР, башкир. До войны работал  в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Челутаевском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 леспромхозе грузчиком.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Призван 21.07.41 г., рядовой. Погиб в бою 3.03.1942 г. Похоронен: д. Насонова Калининской обл.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71604" y="2071678"/>
            <a:ext cx="300038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1927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Станция. Челутай, русский, рабочий. Призван в 1944 г., мл. сержант.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18.08.1945г.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14942" y="1857364"/>
            <a:ext cx="3286116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1915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русский, рабочий.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Призван в 1941 г., гвардии  рядовой.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16.03.1944 г.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Похоронен: д. Ореховка Калининской обл.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2976" y="428604"/>
            <a:ext cx="37862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Гончаров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Константин Григорьевич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57818" y="428604"/>
            <a:ext cx="335758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Гончаров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Цитак</a:t>
            </a:r>
            <a:endParaRPr lang="ru-RU" sz="2800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2428868"/>
            <a:ext cx="300039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1902 г. в  с. Станция Челутай, русский.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Призван 25.07 1941 г., рядовой.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Пропал без вести 20.01.1943 г.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57752" y="2143116"/>
            <a:ext cx="3500430" cy="275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1905 г в 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русский, служащий, член ВКП(б).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Призван 20.03.1942 г., сержант.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30.12 1942 г.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Похоронен: Ростовская обл., д.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Новоспасовка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1538" y="642918"/>
            <a:ext cx="3357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Громов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Александр  Яковлевич </a:t>
            </a:r>
          </a:p>
          <a:p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3504" y="571480"/>
            <a:ext cx="35004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Дельдин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Филипп Прокопьевич 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2285992"/>
            <a:ext cx="31432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1908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русский, рабочий. Призван 21.09.1941 г., рядовой.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1.02.1945 г.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Похоронен: Германия,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г.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Кинитце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29190" y="2000240"/>
            <a:ext cx="335757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Родился в с. Станция Челутай в 1917 году. Рабочий, член ВКП(б). Призван в 1939 году, военный техник.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Пропал без вести в октябре 1943 года.</a:t>
            </a:r>
            <a:endParaRPr lang="ru-RU" dirty="0" smtClean="0">
              <a:latin typeface="Microsoft YaHei" pitchFamily="34" charset="-122"/>
              <a:ea typeface="Microsoft YaHei" pitchFamily="34" charset="-122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428604"/>
            <a:ext cx="3357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Денисов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Михаил Михайлович</a:t>
            </a:r>
          </a:p>
          <a:p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3504" y="428604"/>
            <a:ext cx="29289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Грехов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Илья Васильевич</a:t>
            </a:r>
            <a:endParaRPr lang="ru-RU" sz="2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2285992"/>
            <a:ext cx="3071818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1900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русский, рабочий. Призван 22.06.1941 г., рядовой.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Пропал без вести в марте 1944 г.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43504" y="2143116"/>
            <a:ext cx="3500430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100" b="1" dirty="0" smtClean="0"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Родился в 1912 году в селе Новая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Брянь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, рабочий. Призван 15 августа 1943 г. Рядовой.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Погиб в бою.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Похоронен в деревне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Куклино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, Смоленская обл.</a:t>
            </a:r>
            <a:endParaRPr lang="ru-RU" dirty="0" smtClean="0">
              <a:latin typeface="Microsoft YaHei" pitchFamily="34" charset="-122"/>
              <a:ea typeface="Microsoft YaHei" pitchFamily="34" charset="-122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0166" y="428604"/>
            <a:ext cx="314327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Ермаков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Григорий Кириллович 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286380" y="428604"/>
            <a:ext cx="35004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Жерлов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Федул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Петрович</a:t>
            </a:r>
            <a:endParaRPr lang="ru-RU" sz="2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моя\шаблоны для презентаций разные\shablon-dlya-prezentatsii-23-fevralya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2000240"/>
            <a:ext cx="278606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</a:t>
            </a:r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1914 г. в  с.Станция Челутай, русский, рабочий, призван 13.08.1941 г. рядовой, </a:t>
            </a:r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Погиб в бою 15.08.1942 г.,</a:t>
            </a:r>
          </a:p>
          <a:p>
            <a:r>
              <a:rPr lang="ru-RU" b="1" dirty="0" smtClean="0">
                <a:latin typeface="Microsoft YaHei" pitchFamily="34" charset="-122"/>
                <a:ea typeface="Microsoft YaHei" pitchFamily="34" charset="-122"/>
              </a:rPr>
              <a:t>Похоронен Волгоградская обл., х. </a:t>
            </a:r>
            <a:r>
              <a:rPr lang="ru-RU" b="1" dirty="0" err="1" smtClean="0">
                <a:latin typeface="Microsoft YaHei" pitchFamily="34" charset="-122"/>
                <a:ea typeface="Microsoft YaHei" pitchFamily="34" charset="-122"/>
              </a:rPr>
              <a:t>Логовский</a:t>
            </a:r>
            <a:endParaRPr lang="ru-RU" b="1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0166" y="428604"/>
            <a:ext cx="2857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</a:rPr>
              <a:t>Жулин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Роман Игнатьевич </a:t>
            </a:r>
          </a:p>
          <a:p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29256" y="1928802"/>
            <a:ext cx="30003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Родился в 1903 г.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с. Станция Челутай, русский, рабочий. Призван 25.06.1941 г., младший        сержант.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Microsoft YaHei" pitchFamily="34" charset="-122"/>
                <a:ea typeface="Microsoft YaHei" pitchFamily="34" charset="-122"/>
                <a:cs typeface="Arial" pitchFamily="34" charset="0"/>
              </a:rPr>
              <a:t>Погиб в бою 29.03.1942г., Похоронен: Смоленская обл.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57818" y="357166"/>
            <a:ext cx="32861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Захаров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Кузьма Кузьмич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978</TotalTime>
  <Words>10234</Words>
  <Application>Microsoft Office PowerPoint</Application>
  <PresentationFormat>Экран (4:3)</PresentationFormat>
  <Paragraphs>1143</Paragraphs>
  <Slides>119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119</vt:i4>
      </vt:variant>
    </vt:vector>
  </HeadingPairs>
  <TitlesOfParts>
    <vt:vector size="1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Nina</dc:creator>
  <cp:lastModifiedBy>Пользователь</cp:lastModifiedBy>
  <cp:revision>154</cp:revision>
  <dcterms:created xsi:type="dcterms:W3CDTF">2017-04-04T07:20:26Z</dcterms:created>
  <dcterms:modified xsi:type="dcterms:W3CDTF">2023-07-13T09:21:02Z</dcterms:modified>
</cp:coreProperties>
</file>