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4"/>
  </p:notesMasterIdLst>
  <p:handoutMasterIdLst>
    <p:handoutMasterId r:id="rId15"/>
  </p:handoutMasterIdLst>
  <p:sldIdLst>
    <p:sldId id="279" r:id="rId3"/>
    <p:sldId id="293" r:id="rId4"/>
    <p:sldId id="270" r:id="rId5"/>
    <p:sldId id="288" r:id="rId6"/>
    <p:sldId id="289" r:id="rId7"/>
    <p:sldId id="273" r:id="rId8"/>
    <p:sldId id="274" r:id="rId9"/>
    <p:sldId id="278" r:id="rId10"/>
    <p:sldId id="290" r:id="rId11"/>
    <p:sldId id="291" r:id="rId12"/>
    <p:sldId id="294" r:id="rId13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04">
          <p15:clr>
            <a:srgbClr val="A4A3A4"/>
          </p15:clr>
        </p15:guide>
        <p15:guide id="3" orient="horz" pos="4144">
          <p15:clr>
            <a:srgbClr val="A4A3A4"/>
          </p15:clr>
        </p15:guide>
        <p15:guide id="4" orient="horz" pos="3952">
          <p15:clr>
            <a:srgbClr val="A4A3A4"/>
          </p15:clr>
        </p15:guide>
        <p15:guide id="5" orient="horz" pos="1136">
          <p15:clr>
            <a:srgbClr val="A4A3A4"/>
          </p15:clr>
        </p15:guide>
        <p15:guide id="6" pos="3839">
          <p15:clr>
            <a:srgbClr val="A4A3A4"/>
          </p15:clr>
        </p15:guide>
        <p15:guide id="7" pos="191">
          <p15:clr>
            <a:srgbClr val="A4A3A4"/>
          </p15:clr>
        </p15:guide>
        <p15:guide id="8" pos="7486">
          <p15:clr>
            <a:srgbClr val="A4A3A4"/>
          </p15:clr>
        </p15:guide>
        <p15:guide id="9" pos="576">
          <p15:clr>
            <a:srgbClr val="A4A3A4"/>
          </p15:clr>
        </p15:guide>
        <p15:guide id="10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03447BB-5D67-496B-8E87-E561075AD55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110" d="100"/>
          <a:sy n="110" d="100"/>
        </p:scale>
        <p:origin x="612" y="108"/>
      </p:cViewPr>
      <p:guideLst>
        <p:guide orient="horz" pos="2160"/>
        <p:guide orient="horz" pos="304"/>
        <p:guide orient="horz" pos="4144"/>
        <p:guide orient="horz" pos="3952"/>
        <p:guide orient="horz" pos="1136"/>
        <p:guide pos="3839"/>
        <p:guide pos="191"/>
        <p:guide pos="7486"/>
        <p:guide pos="576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4" d="100"/>
          <a:sy n="84" d="100"/>
        </p:scale>
        <p:origin x="1002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4C6E1-AF92-4FB7-A013-0B520EBC30AE}" type="datetimeFigureOut">
              <a:rPr lang="ru-RU"/>
              <a:pPr/>
              <a:t>31.08.2021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2D9BF-D574-4807-B36C-9E2A025BE82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6792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10850-0874-4A61-99B4-D613C5E8D9EA}" type="datetimeFigureOut">
              <a:rPr lang="ru-RU"/>
              <a:pPr/>
              <a:t>31.08.2021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1EC53-F507-411E-9ADC-FBCFECE09D3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8182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1EC53-F507-411E-9ADC-FBCFECE09D3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696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внобедренный треугольник 5"/>
          <p:cNvSpPr/>
          <p:nvPr/>
        </p:nvSpPr>
        <p:spPr>
          <a:xfrm>
            <a:off x="-1607" y="-1115"/>
            <a:ext cx="12190403" cy="6863692"/>
          </a:xfrm>
          <a:custGeom>
            <a:avLst/>
            <a:gdLst/>
            <a:ahLst/>
            <a:cxnLst/>
            <a:rect l="l" t="t" r="r" b="b"/>
            <a:pathLst>
              <a:path w="9145184" h="5147769">
                <a:moveTo>
                  <a:pt x="4573206" y="2611793"/>
                </a:moveTo>
                <a:lnTo>
                  <a:pt x="4673081" y="5144337"/>
                </a:lnTo>
                <a:lnTo>
                  <a:pt x="4473331" y="5144337"/>
                </a:lnTo>
                <a:close/>
                <a:moveTo>
                  <a:pt x="4571642" y="2577669"/>
                </a:moveTo>
                <a:lnTo>
                  <a:pt x="4568842" y="2582993"/>
                </a:lnTo>
                <a:lnTo>
                  <a:pt x="4572592" y="2595063"/>
                </a:lnTo>
                <a:lnTo>
                  <a:pt x="4576342" y="2582993"/>
                </a:lnTo>
                <a:lnTo>
                  <a:pt x="4573542" y="2577669"/>
                </a:lnTo>
                <a:lnTo>
                  <a:pt x="4576527" y="2582398"/>
                </a:lnTo>
                <a:lnTo>
                  <a:pt x="4577948" y="2577822"/>
                </a:lnTo>
                <a:lnTo>
                  <a:pt x="4576812" y="2582849"/>
                </a:lnTo>
                <a:lnTo>
                  <a:pt x="6195680" y="5147769"/>
                </a:lnTo>
                <a:lnTo>
                  <a:pt x="5925258" y="5147769"/>
                </a:lnTo>
                <a:lnTo>
                  <a:pt x="4576648" y="2583574"/>
                </a:lnTo>
                <a:lnTo>
                  <a:pt x="4573436" y="2597778"/>
                </a:lnTo>
                <a:lnTo>
                  <a:pt x="5365626" y="5147732"/>
                </a:lnTo>
                <a:lnTo>
                  <a:pt x="5148352" y="5147731"/>
                </a:lnTo>
                <a:lnTo>
                  <a:pt x="4572592" y="2601509"/>
                </a:lnTo>
                <a:lnTo>
                  <a:pt x="3996832" y="5147731"/>
                </a:lnTo>
                <a:lnTo>
                  <a:pt x="3779558" y="5147732"/>
                </a:lnTo>
                <a:lnTo>
                  <a:pt x="4571749" y="2597778"/>
                </a:lnTo>
                <a:lnTo>
                  <a:pt x="4568537" y="2583574"/>
                </a:lnTo>
                <a:lnTo>
                  <a:pt x="3219926" y="5147769"/>
                </a:lnTo>
                <a:lnTo>
                  <a:pt x="2949504" y="5147769"/>
                </a:lnTo>
                <a:lnTo>
                  <a:pt x="4568373" y="2582849"/>
                </a:lnTo>
                <a:lnTo>
                  <a:pt x="4567236" y="2577822"/>
                </a:lnTo>
                <a:lnTo>
                  <a:pt x="4568658" y="2582398"/>
                </a:lnTo>
                <a:close/>
                <a:moveTo>
                  <a:pt x="4575557" y="2575085"/>
                </a:moveTo>
                <a:lnTo>
                  <a:pt x="7359080" y="5147393"/>
                </a:lnTo>
                <a:lnTo>
                  <a:pt x="6952676" y="5147393"/>
                </a:lnTo>
                <a:close/>
                <a:moveTo>
                  <a:pt x="4569627" y="2575085"/>
                </a:moveTo>
                <a:lnTo>
                  <a:pt x="2192508" y="5147393"/>
                </a:lnTo>
                <a:lnTo>
                  <a:pt x="1786104" y="5147393"/>
                </a:lnTo>
                <a:close/>
                <a:moveTo>
                  <a:pt x="4575024" y="2574459"/>
                </a:moveTo>
                <a:lnTo>
                  <a:pt x="4578940" y="2575344"/>
                </a:lnTo>
                <a:lnTo>
                  <a:pt x="4578048" y="2574781"/>
                </a:lnTo>
                <a:lnTo>
                  <a:pt x="4579253" y="2575415"/>
                </a:lnTo>
                <a:lnTo>
                  <a:pt x="9145184" y="3607878"/>
                </a:lnTo>
                <a:lnTo>
                  <a:pt x="9145184" y="3994264"/>
                </a:lnTo>
                <a:lnTo>
                  <a:pt x="4580914" y="2576289"/>
                </a:lnTo>
                <a:lnTo>
                  <a:pt x="9144554" y="4976484"/>
                </a:lnTo>
                <a:lnTo>
                  <a:pt x="9144554" y="5147483"/>
                </a:lnTo>
                <a:lnTo>
                  <a:pt x="8654212" y="5147483"/>
                </a:lnTo>
                <a:lnTo>
                  <a:pt x="4579973" y="2575996"/>
                </a:lnTo>
                <a:close/>
                <a:moveTo>
                  <a:pt x="4570160" y="2574459"/>
                </a:moveTo>
                <a:lnTo>
                  <a:pt x="4565211" y="2575996"/>
                </a:lnTo>
                <a:lnTo>
                  <a:pt x="490972" y="5147483"/>
                </a:lnTo>
                <a:lnTo>
                  <a:pt x="629" y="5147483"/>
                </a:lnTo>
                <a:lnTo>
                  <a:pt x="630" y="4976484"/>
                </a:lnTo>
                <a:lnTo>
                  <a:pt x="4564270" y="2576289"/>
                </a:lnTo>
                <a:lnTo>
                  <a:pt x="0" y="3994264"/>
                </a:lnTo>
                <a:lnTo>
                  <a:pt x="0" y="3607878"/>
                </a:lnTo>
                <a:lnTo>
                  <a:pt x="4565931" y="2575415"/>
                </a:lnTo>
                <a:lnTo>
                  <a:pt x="4567137" y="2574781"/>
                </a:lnTo>
                <a:lnTo>
                  <a:pt x="4566244" y="2575344"/>
                </a:lnTo>
                <a:close/>
                <a:moveTo>
                  <a:pt x="630" y="286"/>
                </a:moveTo>
                <a:lnTo>
                  <a:pt x="490972" y="286"/>
                </a:lnTo>
                <a:lnTo>
                  <a:pt x="4565212" y="2571773"/>
                </a:lnTo>
                <a:lnTo>
                  <a:pt x="4567326" y="2572430"/>
                </a:lnTo>
                <a:lnTo>
                  <a:pt x="4569443" y="2572513"/>
                </a:lnTo>
                <a:lnTo>
                  <a:pt x="1786104" y="376"/>
                </a:lnTo>
                <a:lnTo>
                  <a:pt x="2192508" y="376"/>
                </a:lnTo>
                <a:lnTo>
                  <a:pt x="4569471" y="2572514"/>
                </a:lnTo>
                <a:lnTo>
                  <a:pt x="4571301" y="2572587"/>
                </a:lnTo>
                <a:lnTo>
                  <a:pt x="4569599" y="2572654"/>
                </a:lnTo>
                <a:lnTo>
                  <a:pt x="4569627" y="2572684"/>
                </a:lnTo>
                <a:lnTo>
                  <a:pt x="4569595" y="2572654"/>
                </a:lnTo>
                <a:lnTo>
                  <a:pt x="4568222" y="2572708"/>
                </a:lnTo>
                <a:lnTo>
                  <a:pt x="4570160" y="2573310"/>
                </a:lnTo>
                <a:lnTo>
                  <a:pt x="4567604" y="2572732"/>
                </a:lnTo>
                <a:lnTo>
                  <a:pt x="4566783" y="2572765"/>
                </a:lnTo>
                <a:lnTo>
                  <a:pt x="4567137" y="2572988"/>
                </a:lnTo>
                <a:lnTo>
                  <a:pt x="4566717" y="2572767"/>
                </a:lnTo>
                <a:lnTo>
                  <a:pt x="1205" y="2752816"/>
                </a:lnTo>
                <a:lnTo>
                  <a:pt x="1205" y="2392358"/>
                </a:lnTo>
                <a:lnTo>
                  <a:pt x="4565974" y="2572377"/>
                </a:lnTo>
                <a:lnTo>
                  <a:pt x="4565931" y="2572354"/>
                </a:lnTo>
                <a:lnTo>
                  <a:pt x="0" y="1539891"/>
                </a:lnTo>
                <a:lnTo>
                  <a:pt x="0" y="1153505"/>
                </a:lnTo>
                <a:lnTo>
                  <a:pt x="4564271" y="2571481"/>
                </a:lnTo>
                <a:lnTo>
                  <a:pt x="630" y="171286"/>
                </a:lnTo>
                <a:close/>
                <a:moveTo>
                  <a:pt x="9144554" y="286"/>
                </a:moveTo>
                <a:lnTo>
                  <a:pt x="9144554" y="171286"/>
                </a:lnTo>
                <a:lnTo>
                  <a:pt x="4580915" y="2571480"/>
                </a:lnTo>
                <a:lnTo>
                  <a:pt x="9145184" y="1153505"/>
                </a:lnTo>
                <a:lnTo>
                  <a:pt x="9145184" y="1539891"/>
                </a:lnTo>
                <a:lnTo>
                  <a:pt x="4579254" y="2572354"/>
                </a:lnTo>
                <a:lnTo>
                  <a:pt x="4579211" y="2572377"/>
                </a:lnTo>
                <a:lnTo>
                  <a:pt x="9143978" y="2392358"/>
                </a:lnTo>
                <a:lnTo>
                  <a:pt x="9143979" y="2752816"/>
                </a:lnTo>
                <a:lnTo>
                  <a:pt x="4578467" y="2572767"/>
                </a:lnTo>
                <a:lnTo>
                  <a:pt x="4578048" y="2572988"/>
                </a:lnTo>
                <a:lnTo>
                  <a:pt x="4578402" y="2572765"/>
                </a:lnTo>
                <a:lnTo>
                  <a:pt x="4577580" y="2572732"/>
                </a:lnTo>
                <a:lnTo>
                  <a:pt x="4575024" y="2573310"/>
                </a:lnTo>
                <a:lnTo>
                  <a:pt x="4576963" y="2572708"/>
                </a:lnTo>
                <a:lnTo>
                  <a:pt x="4575590" y="2572654"/>
                </a:lnTo>
                <a:lnTo>
                  <a:pt x="4575557" y="2572684"/>
                </a:lnTo>
                <a:lnTo>
                  <a:pt x="4575585" y="2572654"/>
                </a:lnTo>
                <a:lnTo>
                  <a:pt x="4573884" y="2572587"/>
                </a:lnTo>
                <a:lnTo>
                  <a:pt x="4575714" y="2572515"/>
                </a:lnTo>
                <a:lnTo>
                  <a:pt x="6952676" y="376"/>
                </a:lnTo>
                <a:lnTo>
                  <a:pt x="7359080" y="376"/>
                </a:lnTo>
                <a:lnTo>
                  <a:pt x="4575742" y="2572513"/>
                </a:lnTo>
                <a:lnTo>
                  <a:pt x="4577858" y="2572430"/>
                </a:lnTo>
                <a:lnTo>
                  <a:pt x="4579973" y="2571773"/>
                </a:lnTo>
                <a:lnTo>
                  <a:pt x="8654212" y="286"/>
                </a:lnTo>
                <a:close/>
                <a:moveTo>
                  <a:pt x="3219926" y="0"/>
                </a:moveTo>
                <a:lnTo>
                  <a:pt x="4568537" y="2564195"/>
                </a:lnTo>
                <a:lnTo>
                  <a:pt x="4571749" y="2549991"/>
                </a:lnTo>
                <a:lnTo>
                  <a:pt x="3779558" y="38"/>
                </a:lnTo>
                <a:lnTo>
                  <a:pt x="3996832" y="38"/>
                </a:lnTo>
                <a:lnTo>
                  <a:pt x="4572260" y="2544793"/>
                </a:lnTo>
                <a:lnTo>
                  <a:pt x="4471935" y="837"/>
                </a:lnTo>
                <a:lnTo>
                  <a:pt x="4674477" y="837"/>
                </a:lnTo>
                <a:lnTo>
                  <a:pt x="4574412" y="2538215"/>
                </a:lnTo>
                <a:lnTo>
                  <a:pt x="5148352" y="38"/>
                </a:lnTo>
                <a:lnTo>
                  <a:pt x="5365626" y="38"/>
                </a:lnTo>
                <a:lnTo>
                  <a:pt x="4574021" y="2548106"/>
                </a:lnTo>
                <a:lnTo>
                  <a:pt x="4573871" y="2551916"/>
                </a:lnTo>
                <a:lnTo>
                  <a:pt x="4576648" y="2564195"/>
                </a:lnTo>
                <a:lnTo>
                  <a:pt x="5925258" y="0"/>
                </a:lnTo>
                <a:lnTo>
                  <a:pt x="6195680" y="0"/>
                </a:lnTo>
                <a:lnTo>
                  <a:pt x="4576812" y="2564920"/>
                </a:lnTo>
                <a:lnTo>
                  <a:pt x="4577948" y="2569947"/>
                </a:lnTo>
                <a:lnTo>
                  <a:pt x="4576527" y="2565371"/>
                </a:lnTo>
                <a:lnTo>
                  <a:pt x="4573542" y="2570100"/>
                </a:lnTo>
                <a:lnTo>
                  <a:pt x="4576342" y="2564777"/>
                </a:lnTo>
                <a:lnTo>
                  <a:pt x="4573699" y="2556271"/>
                </a:lnTo>
                <a:lnTo>
                  <a:pt x="4573206" y="2568777"/>
                </a:lnTo>
                <a:lnTo>
                  <a:pt x="4572575" y="2552763"/>
                </a:lnTo>
                <a:lnTo>
                  <a:pt x="4568842" y="2564777"/>
                </a:lnTo>
                <a:lnTo>
                  <a:pt x="4571642" y="2570100"/>
                </a:lnTo>
                <a:lnTo>
                  <a:pt x="4568658" y="2565371"/>
                </a:lnTo>
                <a:lnTo>
                  <a:pt x="4567236" y="2569947"/>
                </a:lnTo>
                <a:lnTo>
                  <a:pt x="4568373" y="2564920"/>
                </a:lnTo>
                <a:lnTo>
                  <a:pt x="2949504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1000"/>
                </a:schemeClr>
              </a:gs>
              <a:gs pos="100000">
                <a:schemeClr val="bg1">
                  <a:alpha val="1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8883" y="4140200"/>
            <a:ext cx="9751060" cy="1016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62" name="Прямоугольник 61"/>
          <p:cNvSpPr/>
          <p:nvPr/>
        </p:nvSpPr>
        <p:spPr bwMode="hidden">
          <a:xfrm>
            <a:off x="0" y="1905001"/>
            <a:ext cx="12188825" cy="214825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>
              <a:lnSpc>
                <a:spcPct val="90000"/>
              </a:lnSpc>
            </a:pPr>
            <a:endParaRPr lang="ru-RU" sz="3200" noProof="0" dirty="0">
              <a:solidFill>
                <a:schemeClr val="tx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8883" y="1905002"/>
            <a:ext cx="9751060" cy="2147926"/>
          </a:xfrm>
        </p:spPr>
        <p:txBody>
          <a:bodyPr anchor="ctr">
            <a:normAutofit/>
          </a:bodyPr>
          <a:lstStyle>
            <a:lvl1pPr algn="ctr">
              <a:defRPr sz="4400" cap="all" normalizeH="0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lternate 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1115"/>
            <a:ext cx="7618016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1163" y="482600"/>
            <a:ext cx="3961368" cy="1422400"/>
          </a:xfrm>
        </p:spPr>
        <p:txBody>
          <a:bodyPr anchor="b" anchorCtr="0">
            <a:normAutofit/>
          </a:bodyPr>
          <a:lstStyle>
            <a:lvl1pPr algn="l">
              <a:defRPr sz="3200" b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07868" y="482600"/>
            <a:ext cx="6602281" cy="5842001"/>
          </a:xfrm>
          <a:noFill/>
          <a:ln w="952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21163" y="2108200"/>
            <a:ext cx="3961368" cy="42672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7630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669581">
              <a:defRPr baseline="0"/>
            </a:lvl6pPr>
            <a:lvl7pPr marL="2669581">
              <a:defRPr baseline="0"/>
            </a:lvl7pPr>
            <a:lvl8pPr marL="2669581">
              <a:defRPr baseline="0"/>
            </a:lvl8pPr>
            <a:lvl9pPr marL="2669581"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ru-RU" noProof="0" smtClean="0"/>
              <a:pPr/>
              <a:t>31.08.2021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040043" y="482599"/>
            <a:ext cx="1843982" cy="5791201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162" y="482599"/>
            <a:ext cx="9040045" cy="5791201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ru-RU" noProof="0" smtClean="0"/>
              <a:pPr/>
              <a:t>31.08.2021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162" y="482600"/>
            <a:ext cx="10360501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162" y="1803401"/>
            <a:ext cx="10360501" cy="4470400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ru-RU" noProof="0" smtClean="0"/>
              <a:pPr/>
              <a:t>31.08.2021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авнобедренный треугольник 5"/>
          <p:cNvSpPr/>
          <p:nvPr/>
        </p:nvSpPr>
        <p:spPr>
          <a:xfrm>
            <a:off x="-1607" y="-1115"/>
            <a:ext cx="12190403" cy="6863692"/>
          </a:xfrm>
          <a:custGeom>
            <a:avLst/>
            <a:gdLst/>
            <a:ahLst/>
            <a:cxnLst/>
            <a:rect l="l" t="t" r="r" b="b"/>
            <a:pathLst>
              <a:path w="9145184" h="5147769">
                <a:moveTo>
                  <a:pt x="4573206" y="2611793"/>
                </a:moveTo>
                <a:lnTo>
                  <a:pt x="4673081" y="5144337"/>
                </a:lnTo>
                <a:lnTo>
                  <a:pt x="4473331" y="5144337"/>
                </a:lnTo>
                <a:close/>
                <a:moveTo>
                  <a:pt x="4571642" y="2577669"/>
                </a:moveTo>
                <a:lnTo>
                  <a:pt x="4568842" y="2582993"/>
                </a:lnTo>
                <a:lnTo>
                  <a:pt x="4572592" y="2595063"/>
                </a:lnTo>
                <a:lnTo>
                  <a:pt x="4576342" y="2582993"/>
                </a:lnTo>
                <a:lnTo>
                  <a:pt x="4573542" y="2577669"/>
                </a:lnTo>
                <a:lnTo>
                  <a:pt x="4576527" y="2582398"/>
                </a:lnTo>
                <a:lnTo>
                  <a:pt x="4577948" y="2577822"/>
                </a:lnTo>
                <a:lnTo>
                  <a:pt x="4576812" y="2582849"/>
                </a:lnTo>
                <a:lnTo>
                  <a:pt x="6195680" y="5147769"/>
                </a:lnTo>
                <a:lnTo>
                  <a:pt x="5925258" y="5147769"/>
                </a:lnTo>
                <a:lnTo>
                  <a:pt x="4576648" y="2583574"/>
                </a:lnTo>
                <a:lnTo>
                  <a:pt x="4573436" y="2597778"/>
                </a:lnTo>
                <a:lnTo>
                  <a:pt x="5365626" y="5147732"/>
                </a:lnTo>
                <a:lnTo>
                  <a:pt x="5148352" y="5147731"/>
                </a:lnTo>
                <a:lnTo>
                  <a:pt x="4572592" y="2601509"/>
                </a:lnTo>
                <a:lnTo>
                  <a:pt x="3996832" y="5147731"/>
                </a:lnTo>
                <a:lnTo>
                  <a:pt x="3779558" y="5147732"/>
                </a:lnTo>
                <a:lnTo>
                  <a:pt x="4571749" y="2597778"/>
                </a:lnTo>
                <a:lnTo>
                  <a:pt x="4568537" y="2583574"/>
                </a:lnTo>
                <a:lnTo>
                  <a:pt x="3219926" y="5147769"/>
                </a:lnTo>
                <a:lnTo>
                  <a:pt x="2949504" y="5147769"/>
                </a:lnTo>
                <a:lnTo>
                  <a:pt x="4568373" y="2582849"/>
                </a:lnTo>
                <a:lnTo>
                  <a:pt x="4567236" y="2577822"/>
                </a:lnTo>
                <a:lnTo>
                  <a:pt x="4568658" y="2582398"/>
                </a:lnTo>
                <a:close/>
                <a:moveTo>
                  <a:pt x="4575557" y="2575085"/>
                </a:moveTo>
                <a:lnTo>
                  <a:pt x="7359080" y="5147393"/>
                </a:lnTo>
                <a:lnTo>
                  <a:pt x="6952676" y="5147393"/>
                </a:lnTo>
                <a:close/>
                <a:moveTo>
                  <a:pt x="4569627" y="2575085"/>
                </a:moveTo>
                <a:lnTo>
                  <a:pt x="2192508" y="5147393"/>
                </a:lnTo>
                <a:lnTo>
                  <a:pt x="1786104" y="5147393"/>
                </a:lnTo>
                <a:close/>
                <a:moveTo>
                  <a:pt x="4575024" y="2574459"/>
                </a:moveTo>
                <a:lnTo>
                  <a:pt x="4578940" y="2575344"/>
                </a:lnTo>
                <a:lnTo>
                  <a:pt x="4578048" y="2574781"/>
                </a:lnTo>
                <a:lnTo>
                  <a:pt x="4579253" y="2575415"/>
                </a:lnTo>
                <a:lnTo>
                  <a:pt x="9145184" y="3607878"/>
                </a:lnTo>
                <a:lnTo>
                  <a:pt x="9145184" y="3994264"/>
                </a:lnTo>
                <a:lnTo>
                  <a:pt x="4580914" y="2576289"/>
                </a:lnTo>
                <a:lnTo>
                  <a:pt x="9144554" y="4976484"/>
                </a:lnTo>
                <a:lnTo>
                  <a:pt x="9144554" y="5147483"/>
                </a:lnTo>
                <a:lnTo>
                  <a:pt x="8654212" y="5147483"/>
                </a:lnTo>
                <a:lnTo>
                  <a:pt x="4579973" y="2575996"/>
                </a:lnTo>
                <a:close/>
                <a:moveTo>
                  <a:pt x="4570160" y="2574459"/>
                </a:moveTo>
                <a:lnTo>
                  <a:pt x="4565211" y="2575996"/>
                </a:lnTo>
                <a:lnTo>
                  <a:pt x="490972" y="5147483"/>
                </a:lnTo>
                <a:lnTo>
                  <a:pt x="629" y="5147483"/>
                </a:lnTo>
                <a:lnTo>
                  <a:pt x="630" y="4976484"/>
                </a:lnTo>
                <a:lnTo>
                  <a:pt x="4564270" y="2576289"/>
                </a:lnTo>
                <a:lnTo>
                  <a:pt x="0" y="3994264"/>
                </a:lnTo>
                <a:lnTo>
                  <a:pt x="0" y="3607878"/>
                </a:lnTo>
                <a:lnTo>
                  <a:pt x="4565931" y="2575415"/>
                </a:lnTo>
                <a:lnTo>
                  <a:pt x="4567137" y="2574781"/>
                </a:lnTo>
                <a:lnTo>
                  <a:pt x="4566244" y="2575344"/>
                </a:lnTo>
                <a:close/>
                <a:moveTo>
                  <a:pt x="630" y="286"/>
                </a:moveTo>
                <a:lnTo>
                  <a:pt x="490972" y="286"/>
                </a:lnTo>
                <a:lnTo>
                  <a:pt x="4565212" y="2571773"/>
                </a:lnTo>
                <a:lnTo>
                  <a:pt x="4567326" y="2572430"/>
                </a:lnTo>
                <a:lnTo>
                  <a:pt x="4569443" y="2572513"/>
                </a:lnTo>
                <a:lnTo>
                  <a:pt x="1786104" y="376"/>
                </a:lnTo>
                <a:lnTo>
                  <a:pt x="2192508" y="376"/>
                </a:lnTo>
                <a:lnTo>
                  <a:pt x="4569471" y="2572514"/>
                </a:lnTo>
                <a:lnTo>
                  <a:pt x="4571301" y="2572587"/>
                </a:lnTo>
                <a:lnTo>
                  <a:pt x="4569599" y="2572654"/>
                </a:lnTo>
                <a:lnTo>
                  <a:pt x="4569627" y="2572684"/>
                </a:lnTo>
                <a:lnTo>
                  <a:pt x="4569595" y="2572654"/>
                </a:lnTo>
                <a:lnTo>
                  <a:pt x="4568222" y="2572708"/>
                </a:lnTo>
                <a:lnTo>
                  <a:pt x="4570160" y="2573310"/>
                </a:lnTo>
                <a:lnTo>
                  <a:pt x="4567604" y="2572732"/>
                </a:lnTo>
                <a:lnTo>
                  <a:pt x="4566783" y="2572765"/>
                </a:lnTo>
                <a:lnTo>
                  <a:pt x="4567137" y="2572988"/>
                </a:lnTo>
                <a:lnTo>
                  <a:pt x="4566717" y="2572767"/>
                </a:lnTo>
                <a:lnTo>
                  <a:pt x="1205" y="2752816"/>
                </a:lnTo>
                <a:lnTo>
                  <a:pt x="1205" y="2392358"/>
                </a:lnTo>
                <a:lnTo>
                  <a:pt x="4565974" y="2572377"/>
                </a:lnTo>
                <a:lnTo>
                  <a:pt x="4565931" y="2572354"/>
                </a:lnTo>
                <a:lnTo>
                  <a:pt x="0" y="1539891"/>
                </a:lnTo>
                <a:lnTo>
                  <a:pt x="0" y="1153505"/>
                </a:lnTo>
                <a:lnTo>
                  <a:pt x="4564271" y="2571481"/>
                </a:lnTo>
                <a:lnTo>
                  <a:pt x="630" y="171286"/>
                </a:lnTo>
                <a:close/>
                <a:moveTo>
                  <a:pt x="9144554" y="286"/>
                </a:moveTo>
                <a:lnTo>
                  <a:pt x="9144554" y="171286"/>
                </a:lnTo>
                <a:lnTo>
                  <a:pt x="4580915" y="2571480"/>
                </a:lnTo>
                <a:lnTo>
                  <a:pt x="9145184" y="1153505"/>
                </a:lnTo>
                <a:lnTo>
                  <a:pt x="9145184" y="1539891"/>
                </a:lnTo>
                <a:lnTo>
                  <a:pt x="4579254" y="2572354"/>
                </a:lnTo>
                <a:lnTo>
                  <a:pt x="4579211" y="2572377"/>
                </a:lnTo>
                <a:lnTo>
                  <a:pt x="9143978" y="2392358"/>
                </a:lnTo>
                <a:lnTo>
                  <a:pt x="9143979" y="2752816"/>
                </a:lnTo>
                <a:lnTo>
                  <a:pt x="4578467" y="2572767"/>
                </a:lnTo>
                <a:lnTo>
                  <a:pt x="4578048" y="2572988"/>
                </a:lnTo>
                <a:lnTo>
                  <a:pt x="4578402" y="2572765"/>
                </a:lnTo>
                <a:lnTo>
                  <a:pt x="4577580" y="2572732"/>
                </a:lnTo>
                <a:lnTo>
                  <a:pt x="4575024" y="2573310"/>
                </a:lnTo>
                <a:lnTo>
                  <a:pt x="4576963" y="2572708"/>
                </a:lnTo>
                <a:lnTo>
                  <a:pt x="4575590" y="2572654"/>
                </a:lnTo>
                <a:lnTo>
                  <a:pt x="4575557" y="2572684"/>
                </a:lnTo>
                <a:lnTo>
                  <a:pt x="4575585" y="2572654"/>
                </a:lnTo>
                <a:lnTo>
                  <a:pt x="4573884" y="2572587"/>
                </a:lnTo>
                <a:lnTo>
                  <a:pt x="4575714" y="2572515"/>
                </a:lnTo>
                <a:lnTo>
                  <a:pt x="6952676" y="376"/>
                </a:lnTo>
                <a:lnTo>
                  <a:pt x="7359080" y="376"/>
                </a:lnTo>
                <a:lnTo>
                  <a:pt x="4575742" y="2572513"/>
                </a:lnTo>
                <a:lnTo>
                  <a:pt x="4577858" y="2572430"/>
                </a:lnTo>
                <a:lnTo>
                  <a:pt x="4579973" y="2571773"/>
                </a:lnTo>
                <a:lnTo>
                  <a:pt x="8654212" y="286"/>
                </a:lnTo>
                <a:close/>
                <a:moveTo>
                  <a:pt x="3219926" y="0"/>
                </a:moveTo>
                <a:lnTo>
                  <a:pt x="4568537" y="2564195"/>
                </a:lnTo>
                <a:lnTo>
                  <a:pt x="4571749" y="2549991"/>
                </a:lnTo>
                <a:lnTo>
                  <a:pt x="3779558" y="38"/>
                </a:lnTo>
                <a:lnTo>
                  <a:pt x="3996832" y="38"/>
                </a:lnTo>
                <a:lnTo>
                  <a:pt x="4572260" y="2544793"/>
                </a:lnTo>
                <a:lnTo>
                  <a:pt x="4471935" y="837"/>
                </a:lnTo>
                <a:lnTo>
                  <a:pt x="4674477" y="837"/>
                </a:lnTo>
                <a:lnTo>
                  <a:pt x="4574412" y="2538215"/>
                </a:lnTo>
                <a:lnTo>
                  <a:pt x="5148352" y="38"/>
                </a:lnTo>
                <a:lnTo>
                  <a:pt x="5365626" y="38"/>
                </a:lnTo>
                <a:lnTo>
                  <a:pt x="4574021" y="2548106"/>
                </a:lnTo>
                <a:lnTo>
                  <a:pt x="4573871" y="2551916"/>
                </a:lnTo>
                <a:lnTo>
                  <a:pt x="4576648" y="2564195"/>
                </a:lnTo>
                <a:lnTo>
                  <a:pt x="5925258" y="0"/>
                </a:lnTo>
                <a:lnTo>
                  <a:pt x="6195680" y="0"/>
                </a:lnTo>
                <a:lnTo>
                  <a:pt x="4576812" y="2564920"/>
                </a:lnTo>
                <a:lnTo>
                  <a:pt x="4577948" y="2569947"/>
                </a:lnTo>
                <a:lnTo>
                  <a:pt x="4576527" y="2565371"/>
                </a:lnTo>
                <a:lnTo>
                  <a:pt x="4573542" y="2570100"/>
                </a:lnTo>
                <a:lnTo>
                  <a:pt x="4576342" y="2564777"/>
                </a:lnTo>
                <a:lnTo>
                  <a:pt x="4573699" y="2556271"/>
                </a:lnTo>
                <a:lnTo>
                  <a:pt x="4573206" y="2568777"/>
                </a:lnTo>
                <a:lnTo>
                  <a:pt x="4572575" y="2552763"/>
                </a:lnTo>
                <a:lnTo>
                  <a:pt x="4568842" y="2564777"/>
                </a:lnTo>
                <a:lnTo>
                  <a:pt x="4571642" y="2570100"/>
                </a:lnTo>
                <a:lnTo>
                  <a:pt x="4568658" y="2565371"/>
                </a:lnTo>
                <a:lnTo>
                  <a:pt x="4567236" y="2569947"/>
                </a:lnTo>
                <a:lnTo>
                  <a:pt x="4568373" y="2564920"/>
                </a:lnTo>
                <a:lnTo>
                  <a:pt x="2949504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1000"/>
                </a:schemeClr>
              </a:gs>
              <a:gs pos="100000">
                <a:schemeClr val="bg1">
                  <a:alpha val="1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83" y="1524000"/>
            <a:ext cx="9751060" cy="1992597"/>
          </a:xfrm>
        </p:spPr>
        <p:txBody>
          <a:bodyPr anchor="b" anchorCtr="0">
            <a:noAutofit/>
          </a:bodyPr>
          <a:lstStyle>
            <a:lvl1pPr algn="ctr">
              <a:defRPr sz="4400" b="0" cap="all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8883" y="3632200"/>
            <a:ext cx="9751060" cy="1016000"/>
          </a:xfrm>
        </p:spPr>
        <p:txBody>
          <a:bodyPr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ru-RU" noProof="0" smtClean="0"/>
              <a:pPr/>
              <a:t>31.08.2021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162" y="482600"/>
            <a:ext cx="10360501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162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 baseline="0"/>
            </a:lvl6pPr>
            <a:lvl7pPr marL="2669581">
              <a:defRPr sz="1400" baseline="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ru-RU" noProof="0" smtClean="0"/>
              <a:pPr/>
              <a:t>31.08.2021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162" y="482600"/>
            <a:ext cx="10360501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162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14162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97559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ru-RU" noProof="0" smtClean="0"/>
              <a:pPr/>
              <a:t>31.08.2021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162" y="482600"/>
            <a:ext cx="10360501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ru-RU" noProof="0" smtClean="0"/>
              <a:pPr/>
              <a:t>31.08.2021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0" y="-1115"/>
            <a:ext cx="7618016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1163" y="482600"/>
            <a:ext cx="3961368" cy="1422400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white">
          <a:xfrm>
            <a:off x="507868" y="482600"/>
            <a:ext cx="6602280" cy="5842001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21163" y="2108200"/>
            <a:ext cx="3961368" cy="4267200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внобедренный треугольник 5"/>
          <p:cNvSpPr/>
          <p:nvPr/>
        </p:nvSpPr>
        <p:spPr>
          <a:xfrm>
            <a:off x="-1607" y="-1115"/>
            <a:ext cx="12190403" cy="6863692"/>
          </a:xfrm>
          <a:custGeom>
            <a:avLst/>
            <a:gdLst/>
            <a:ahLst/>
            <a:cxnLst/>
            <a:rect l="l" t="t" r="r" b="b"/>
            <a:pathLst>
              <a:path w="9145184" h="5147769">
                <a:moveTo>
                  <a:pt x="4573206" y="2611793"/>
                </a:moveTo>
                <a:lnTo>
                  <a:pt x="4673081" y="5144337"/>
                </a:lnTo>
                <a:lnTo>
                  <a:pt x="4473331" y="5144337"/>
                </a:lnTo>
                <a:close/>
                <a:moveTo>
                  <a:pt x="4571642" y="2577669"/>
                </a:moveTo>
                <a:lnTo>
                  <a:pt x="4568842" y="2582993"/>
                </a:lnTo>
                <a:lnTo>
                  <a:pt x="4572592" y="2595063"/>
                </a:lnTo>
                <a:lnTo>
                  <a:pt x="4576342" y="2582993"/>
                </a:lnTo>
                <a:lnTo>
                  <a:pt x="4573542" y="2577669"/>
                </a:lnTo>
                <a:lnTo>
                  <a:pt x="4576527" y="2582398"/>
                </a:lnTo>
                <a:lnTo>
                  <a:pt x="4577948" y="2577822"/>
                </a:lnTo>
                <a:lnTo>
                  <a:pt x="4576812" y="2582849"/>
                </a:lnTo>
                <a:lnTo>
                  <a:pt x="6195680" y="5147769"/>
                </a:lnTo>
                <a:lnTo>
                  <a:pt x="5925258" y="5147769"/>
                </a:lnTo>
                <a:lnTo>
                  <a:pt x="4576648" y="2583574"/>
                </a:lnTo>
                <a:lnTo>
                  <a:pt x="4573436" y="2597778"/>
                </a:lnTo>
                <a:lnTo>
                  <a:pt x="5365626" y="5147732"/>
                </a:lnTo>
                <a:lnTo>
                  <a:pt x="5148352" y="5147731"/>
                </a:lnTo>
                <a:lnTo>
                  <a:pt x="4572592" y="2601509"/>
                </a:lnTo>
                <a:lnTo>
                  <a:pt x="3996832" y="5147731"/>
                </a:lnTo>
                <a:lnTo>
                  <a:pt x="3779558" y="5147732"/>
                </a:lnTo>
                <a:lnTo>
                  <a:pt x="4571749" y="2597778"/>
                </a:lnTo>
                <a:lnTo>
                  <a:pt x="4568537" y="2583574"/>
                </a:lnTo>
                <a:lnTo>
                  <a:pt x="3219926" y="5147769"/>
                </a:lnTo>
                <a:lnTo>
                  <a:pt x="2949504" y="5147769"/>
                </a:lnTo>
                <a:lnTo>
                  <a:pt x="4568373" y="2582849"/>
                </a:lnTo>
                <a:lnTo>
                  <a:pt x="4567236" y="2577822"/>
                </a:lnTo>
                <a:lnTo>
                  <a:pt x="4568658" y="2582398"/>
                </a:lnTo>
                <a:close/>
                <a:moveTo>
                  <a:pt x="4575557" y="2575085"/>
                </a:moveTo>
                <a:lnTo>
                  <a:pt x="7359080" y="5147393"/>
                </a:lnTo>
                <a:lnTo>
                  <a:pt x="6952676" y="5147393"/>
                </a:lnTo>
                <a:close/>
                <a:moveTo>
                  <a:pt x="4569627" y="2575085"/>
                </a:moveTo>
                <a:lnTo>
                  <a:pt x="2192508" y="5147393"/>
                </a:lnTo>
                <a:lnTo>
                  <a:pt x="1786104" y="5147393"/>
                </a:lnTo>
                <a:close/>
                <a:moveTo>
                  <a:pt x="4575024" y="2574459"/>
                </a:moveTo>
                <a:lnTo>
                  <a:pt x="4578940" y="2575344"/>
                </a:lnTo>
                <a:lnTo>
                  <a:pt x="4578048" y="2574781"/>
                </a:lnTo>
                <a:lnTo>
                  <a:pt x="4579253" y="2575415"/>
                </a:lnTo>
                <a:lnTo>
                  <a:pt x="9145184" y="3607878"/>
                </a:lnTo>
                <a:lnTo>
                  <a:pt x="9145184" y="3994264"/>
                </a:lnTo>
                <a:lnTo>
                  <a:pt x="4580914" y="2576289"/>
                </a:lnTo>
                <a:lnTo>
                  <a:pt x="9144554" y="4976484"/>
                </a:lnTo>
                <a:lnTo>
                  <a:pt x="9144554" y="5147483"/>
                </a:lnTo>
                <a:lnTo>
                  <a:pt x="8654212" y="5147483"/>
                </a:lnTo>
                <a:lnTo>
                  <a:pt x="4579973" y="2575996"/>
                </a:lnTo>
                <a:close/>
                <a:moveTo>
                  <a:pt x="4570160" y="2574459"/>
                </a:moveTo>
                <a:lnTo>
                  <a:pt x="4565211" y="2575996"/>
                </a:lnTo>
                <a:lnTo>
                  <a:pt x="490972" y="5147483"/>
                </a:lnTo>
                <a:lnTo>
                  <a:pt x="629" y="5147483"/>
                </a:lnTo>
                <a:lnTo>
                  <a:pt x="630" y="4976484"/>
                </a:lnTo>
                <a:lnTo>
                  <a:pt x="4564270" y="2576289"/>
                </a:lnTo>
                <a:lnTo>
                  <a:pt x="0" y="3994264"/>
                </a:lnTo>
                <a:lnTo>
                  <a:pt x="0" y="3607878"/>
                </a:lnTo>
                <a:lnTo>
                  <a:pt x="4565931" y="2575415"/>
                </a:lnTo>
                <a:lnTo>
                  <a:pt x="4567137" y="2574781"/>
                </a:lnTo>
                <a:lnTo>
                  <a:pt x="4566244" y="2575344"/>
                </a:lnTo>
                <a:close/>
                <a:moveTo>
                  <a:pt x="630" y="286"/>
                </a:moveTo>
                <a:lnTo>
                  <a:pt x="490972" y="286"/>
                </a:lnTo>
                <a:lnTo>
                  <a:pt x="4565212" y="2571773"/>
                </a:lnTo>
                <a:lnTo>
                  <a:pt x="4567326" y="2572430"/>
                </a:lnTo>
                <a:lnTo>
                  <a:pt x="4569443" y="2572513"/>
                </a:lnTo>
                <a:lnTo>
                  <a:pt x="1786104" y="376"/>
                </a:lnTo>
                <a:lnTo>
                  <a:pt x="2192508" y="376"/>
                </a:lnTo>
                <a:lnTo>
                  <a:pt x="4569471" y="2572514"/>
                </a:lnTo>
                <a:lnTo>
                  <a:pt x="4571301" y="2572587"/>
                </a:lnTo>
                <a:lnTo>
                  <a:pt x="4569599" y="2572654"/>
                </a:lnTo>
                <a:lnTo>
                  <a:pt x="4569627" y="2572684"/>
                </a:lnTo>
                <a:lnTo>
                  <a:pt x="4569595" y="2572654"/>
                </a:lnTo>
                <a:lnTo>
                  <a:pt x="4568222" y="2572708"/>
                </a:lnTo>
                <a:lnTo>
                  <a:pt x="4570160" y="2573310"/>
                </a:lnTo>
                <a:lnTo>
                  <a:pt x="4567604" y="2572732"/>
                </a:lnTo>
                <a:lnTo>
                  <a:pt x="4566783" y="2572765"/>
                </a:lnTo>
                <a:lnTo>
                  <a:pt x="4567137" y="2572988"/>
                </a:lnTo>
                <a:lnTo>
                  <a:pt x="4566717" y="2572767"/>
                </a:lnTo>
                <a:lnTo>
                  <a:pt x="1205" y="2752816"/>
                </a:lnTo>
                <a:lnTo>
                  <a:pt x="1205" y="2392358"/>
                </a:lnTo>
                <a:lnTo>
                  <a:pt x="4565974" y="2572377"/>
                </a:lnTo>
                <a:lnTo>
                  <a:pt x="4565931" y="2572354"/>
                </a:lnTo>
                <a:lnTo>
                  <a:pt x="0" y="1539891"/>
                </a:lnTo>
                <a:lnTo>
                  <a:pt x="0" y="1153505"/>
                </a:lnTo>
                <a:lnTo>
                  <a:pt x="4564271" y="2571481"/>
                </a:lnTo>
                <a:lnTo>
                  <a:pt x="630" y="171286"/>
                </a:lnTo>
                <a:close/>
                <a:moveTo>
                  <a:pt x="9144554" y="286"/>
                </a:moveTo>
                <a:lnTo>
                  <a:pt x="9144554" y="171286"/>
                </a:lnTo>
                <a:lnTo>
                  <a:pt x="4580915" y="2571480"/>
                </a:lnTo>
                <a:lnTo>
                  <a:pt x="9145184" y="1153505"/>
                </a:lnTo>
                <a:lnTo>
                  <a:pt x="9145184" y="1539891"/>
                </a:lnTo>
                <a:lnTo>
                  <a:pt x="4579254" y="2572354"/>
                </a:lnTo>
                <a:lnTo>
                  <a:pt x="4579211" y="2572377"/>
                </a:lnTo>
                <a:lnTo>
                  <a:pt x="9143978" y="2392358"/>
                </a:lnTo>
                <a:lnTo>
                  <a:pt x="9143979" y="2752816"/>
                </a:lnTo>
                <a:lnTo>
                  <a:pt x="4578467" y="2572767"/>
                </a:lnTo>
                <a:lnTo>
                  <a:pt x="4578048" y="2572988"/>
                </a:lnTo>
                <a:lnTo>
                  <a:pt x="4578402" y="2572765"/>
                </a:lnTo>
                <a:lnTo>
                  <a:pt x="4577580" y="2572732"/>
                </a:lnTo>
                <a:lnTo>
                  <a:pt x="4575024" y="2573310"/>
                </a:lnTo>
                <a:lnTo>
                  <a:pt x="4576963" y="2572708"/>
                </a:lnTo>
                <a:lnTo>
                  <a:pt x="4575590" y="2572654"/>
                </a:lnTo>
                <a:lnTo>
                  <a:pt x="4575557" y="2572684"/>
                </a:lnTo>
                <a:lnTo>
                  <a:pt x="4575585" y="2572654"/>
                </a:lnTo>
                <a:lnTo>
                  <a:pt x="4573884" y="2572587"/>
                </a:lnTo>
                <a:lnTo>
                  <a:pt x="4575714" y="2572515"/>
                </a:lnTo>
                <a:lnTo>
                  <a:pt x="6952676" y="376"/>
                </a:lnTo>
                <a:lnTo>
                  <a:pt x="7359080" y="376"/>
                </a:lnTo>
                <a:lnTo>
                  <a:pt x="4575742" y="2572513"/>
                </a:lnTo>
                <a:lnTo>
                  <a:pt x="4577858" y="2572430"/>
                </a:lnTo>
                <a:lnTo>
                  <a:pt x="4579973" y="2571773"/>
                </a:lnTo>
                <a:lnTo>
                  <a:pt x="8654212" y="286"/>
                </a:lnTo>
                <a:close/>
                <a:moveTo>
                  <a:pt x="3219926" y="0"/>
                </a:moveTo>
                <a:lnTo>
                  <a:pt x="4568537" y="2564195"/>
                </a:lnTo>
                <a:lnTo>
                  <a:pt x="4571749" y="2549991"/>
                </a:lnTo>
                <a:lnTo>
                  <a:pt x="3779558" y="38"/>
                </a:lnTo>
                <a:lnTo>
                  <a:pt x="3996832" y="38"/>
                </a:lnTo>
                <a:lnTo>
                  <a:pt x="4572260" y="2544793"/>
                </a:lnTo>
                <a:lnTo>
                  <a:pt x="4471935" y="837"/>
                </a:lnTo>
                <a:lnTo>
                  <a:pt x="4674477" y="837"/>
                </a:lnTo>
                <a:lnTo>
                  <a:pt x="4574412" y="2538215"/>
                </a:lnTo>
                <a:lnTo>
                  <a:pt x="5148352" y="38"/>
                </a:lnTo>
                <a:lnTo>
                  <a:pt x="5365626" y="38"/>
                </a:lnTo>
                <a:lnTo>
                  <a:pt x="4574021" y="2548106"/>
                </a:lnTo>
                <a:lnTo>
                  <a:pt x="4573871" y="2551916"/>
                </a:lnTo>
                <a:lnTo>
                  <a:pt x="4576648" y="2564195"/>
                </a:lnTo>
                <a:lnTo>
                  <a:pt x="5925258" y="0"/>
                </a:lnTo>
                <a:lnTo>
                  <a:pt x="6195680" y="0"/>
                </a:lnTo>
                <a:lnTo>
                  <a:pt x="4576812" y="2564920"/>
                </a:lnTo>
                <a:lnTo>
                  <a:pt x="4577948" y="2569947"/>
                </a:lnTo>
                <a:lnTo>
                  <a:pt x="4576527" y="2565371"/>
                </a:lnTo>
                <a:lnTo>
                  <a:pt x="4573542" y="2570100"/>
                </a:lnTo>
                <a:lnTo>
                  <a:pt x="4576342" y="2564777"/>
                </a:lnTo>
                <a:lnTo>
                  <a:pt x="4573699" y="2556271"/>
                </a:lnTo>
                <a:lnTo>
                  <a:pt x="4573206" y="2568777"/>
                </a:lnTo>
                <a:lnTo>
                  <a:pt x="4572575" y="2552763"/>
                </a:lnTo>
                <a:lnTo>
                  <a:pt x="4568842" y="2564777"/>
                </a:lnTo>
                <a:lnTo>
                  <a:pt x="4571642" y="2570100"/>
                </a:lnTo>
                <a:lnTo>
                  <a:pt x="4568658" y="2565371"/>
                </a:lnTo>
                <a:lnTo>
                  <a:pt x="4567236" y="2569947"/>
                </a:lnTo>
                <a:lnTo>
                  <a:pt x="4568373" y="2564920"/>
                </a:lnTo>
                <a:lnTo>
                  <a:pt x="2949504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1000"/>
                </a:schemeClr>
              </a:gs>
              <a:gs pos="100000">
                <a:schemeClr val="bg1">
                  <a:alpha val="1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-1115"/>
            <a:ext cx="6093594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9133" y="1905000"/>
            <a:ext cx="5180251" cy="1727200"/>
          </a:xfrm>
        </p:spPr>
        <p:txBody>
          <a:bodyPr anchor="b" anchorCtr="0">
            <a:normAutofit/>
          </a:bodyPr>
          <a:lstStyle>
            <a:lvl1pPr algn="l">
              <a:defRPr sz="3200" b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07869" y="482601"/>
            <a:ext cx="5077859" cy="5862706"/>
          </a:xfrm>
          <a:noFill/>
          <a:ln w="952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9133" y="3733800"/>
            <a:ext cx="5180251" cy="17272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162" y="482600"/>
            <a:ext cx="10360501" cy="1219200"/>
          </a:xfrm>
          <a:prstGeom prst="rect">
            <a:avLst/>
          </a:prstGeom>
          <a:effectLst/>
        </p:spPr>
        <p:txBody>
          <a:bodyPr vert="horz" lIns="121899" tIns="60949" rIns="121899" bIns="60949" rtlCol="0" anchor="b" anchorCtr="0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162" y="1803401"/>
            <a:ext cx="10360501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735324" y="6375400"/>
            <a:ext cx="1422030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B9B9059-F1D6-41D0-95CF-D21CAA096B3A}" type="datetimeFigureOut">
              <a:rPr lang="ru-RU" noProof="0" smtClean="0"/>
              <a:pPr/>
              <a:t>31.08.2021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14162" y="6375400"/>
            <a:ext cx="7414869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441760" y="6375400"/>
            <a:ext cx="832903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E5FD5434-F838-4DD4-A17B-1CB1A1850DF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82" r:id="rId10"/>
    <p:sldLayoutId id="2147483678" r:id="rId11"/>
    <p:sldLayoutId id="214748367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1218987" rtl="0" eaLnBrk="1" latinLnBrk="0" hangingPunct="1">
        <a:lnSpc>
          <a:spcPct val="90000"/>
        </a:lnSpc>
        <a:spcBef>
          <a:spcPts val="1600"/>
        </a:spcBef>
        <a:buClr>
          <a:schemeClr val="tx2"/>
        </a:buClr>
        <a:buSzPct val="9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90000"/>
        <a:buFont typeface="Cambria" pitchFamily="18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100000"/>
        <a:buFont typeface="Cambria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276057" y="5842000"/>
            <a:ext cx="6912768" cy="101600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endParaRPr lang="ru-RU" sz="2800" b="0" i="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269876" y="1844824"/>
            <a:ext cx="9751060" cy="2147926"/>
          </a:xfrm>
        </p:spPr>
        <p:txBody>
          <a:bodyPr/>
          <a:lstStyle/>
          <a:p>
            <a:pPr defTabSz="1216152">
              <a:spcBef>
                <a:spcPts val="0"/>
              </a:spcBef>
            </a:pPr>
            <a:r>
              <a:rPr lang="ru-RU" dirty="0" smtClean="0">
                <a:latin typeface="Cambria"/>
              </a:rPr>
              <a:t>Жизненный и боевой путь снайпера Людмилы </a:t>
            </a:r>
            <a:r>
              <a:rPr lang="ru-RU" dirty="0" err="1" smtClean="0">
                <a:latin typeface="Cambria"/>
              </a:rPr>
              <a:t>Павличенко</a:t>
            </a:r>
            <a:endParaRPr lang="ru-RU" sz="4400" b="0" i="0" baseline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828716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756" y="260648"/>
            <a:ext cx="609282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Орден Ленина второго типа (1934—1936)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9698" name="Picture 2" descr="C:\Users\1\Desktop\l53qu4MAC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772" y="1124744"/>
            <a:ext cx="4386913" cy="47525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446340" y="5805264"/>
            <a:ext cx="609282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Орден Ленина третьего типа (1936—1943)</a:t>
            </a:r>
            <a:endParaRPr lang="ru-RU" dirty="0"/>
          </a:p>
        </p:txBody>
      </p:sp>
      <p:pic>
        <p:nvPicPr>
          <p:cNvPr id="29699" name="Picture 3" descr="C:\Users\1\Desktop\FviRuU56LY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6420" y="1052736"/>
            <a:ext cx="4405063" cy="46956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9996" y="2492896"/>
            <a:ext cx="78197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09836" y="1124744"/>
            <a:ext cx="10360501" cy="44704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-Молодое поколение не знает тех, кому обязаны жизни, в том числе таких женщин, как Людмила </a:t>
            </a:r>
            <a:r>
              <a:rPr lang="ru-RU" dirty="0" err="1" smtClean="0"/>
              <a:t>Павличенко</a:t>
            </a:r>
            <a:r>
              <a:rPr lang="ru-RU" dirty="0" smtClean="0"/>
              <a:t>.</a:t>
            </a:r>
          </a:p>
          <a:p>
            <a:pPr>
              <a:buFontTx/>
              <a:buChar char="-"/>
            </a:pPr>
            <a:r>
              <a:rPr lang="ru-RU" dirty="0" smtClean="0"/>
              <a:t>Низкий уровень патриотизма у нынешнего молодого поколения. Это было видно из анонимного опроса у студентов. Мы задали вопрос: « Назовите всех женщин снайперов во время ВОВ»  Вот результат :</a:t>
            </a:r>
          </a:p>
          <a:p>
            <a:pPr>
              <a:buFontTx/>
              <a:buChar char="-"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14092" y="476672"/>
            <a:ext cx="4317977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600" dirty="0" smtClean="0"/>
              <a:t>Актуальность темы</a:t>
            </a:r>
            <a:endParaRPr lang="ru-RU" sz="36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85900" y="3933056"/>
          <a:ext cx="8125884" cy="2468880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2708628"/>
                <a:gridCol w="2708628"/>
                <a:gridCol w="2708628"/>
              </a:tblGrid>
              <a:tr h="556884">
                <a:tc>
                  <a:txBody>
                    <a:bodyPr/>
                    <a:lstStyle/>
                    <a:p>
                      <a:r>
                        <a:rPr lang="ru-RU" sz="2400" kern="1200" dirty="0" smtClean="0"/>
                        <a:t>1 "А"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/>
                        <a:t>Из 24</a:t>
                      </a:r>
                      <a:r>
                        <a:rPr lang="ru-RU" sz="2400" kern="1200" baseline="0" dirty="0" smtClean="0"/>
                        <a:t> </a:t>
                      </a:r>
                      <a:r>
                        <a:rPr lang="ru-RU" sz="2400" kern="1200" dirty="0" smtClean="0"/>
                        <a:t>присутствующих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/>
                        <a:t>3 знают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 smtClean="0"/>
                        <a:t>1 "Б"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/>
                        <a:t>Из 13 присутствующих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Никто не знает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 smtClean="0"/>
                        <a:t>1 "Е"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/>
                        <a:t>Из 21 присутствующих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r>
                        <a:rPr lang="ru-RU" baseline="0" dirty="0" smtClean="0"/>
                        <a:t> знают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TQj7NwX4m9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8508" y="188640"/>
            <a:ext cx="4320480" cy="64087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5820" y="1556792"/>
            <a:ext cx="55446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152">
              <a:buClr>
                <a:srgbClr val="BCB49E"/>
              </a:buClr>
            </a:pPr>
            <a:r>
              <a:rPr lang="ru-RU" sz="2800" dirty="0" smtClean="0"/>
              <a:t>В 1941 году студентка истфака сменила ситцевое платьице на военную форму, взяла винтовку и отправилась на фронт. "Не может быть отдыха пока последний враг не умрет на нашей земле", - говорила Герой Советского Союза женщина снайпер Второй мировой войны.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40185142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05780" y="188640"/>
            <a:ext cx="58764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"По виду чисто стрекоза, а в деле тигра!"</a:t>
            </a:r>
            <a:endParaRPr lang="ru-RU" dirty="0"/>
          </a:p>
        </p:txBody>
      </p:sp>
      <p:pic>
        <p:nvPicPr>
          <p:cNvPr id="3074" name="Picture 2" descr="C:\Users\1\Desktop\fQDXvAQtQh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7988" y="1124744"/>
            <a:ext cx="7670800" cy="508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3084093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61764" y="188640"/>
            <a:ext cx="609282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"Пока ни о чем не думаю и ничего у меня нет кроме войны. Буду воевать".</a:t>
            </a:r>
            <a:endParaRPr lang="ru-RU" dirty="0"/>
          </a:p>
        </p:txBody>
      </p:sp>
      <p:pic>
        <p:nvPicPr>
          <p:cNvPr id="4098" name="Picture 2" descr="C:\Users\1\Desktop\aBz5TaK6WT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2044" y="1340768"/>
            <a:ext cx="6591300" cy="508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1475862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405780" y="188640"/>
            <a:ext cx="11486734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/>
              <a:t>"Не слишком ли долго, джентльмены, вы прячетесь за моей спиной?"</a:t>
            </a:r>
            <a:endParaRPr lang="ru-RU" sz="2800" dirty="0"/>
          </a:p>
        </p:txBody>
      </p:sp>
      <p:pic>
        <p:nvPicPr>
          <p:cNvPr id="5123" name="Picture 3" descr="C:\Users\1\Desktop\thh-ZWoIIn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6140" y="836712"/>
            <a:ext cx="4486275" cy="571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6923565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756" y="188640"/>
            <a:ext cx="10360501" cy="121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"Искусство снайпера - это дерзкое искусство терпеливых, искусство ждать подходящего момента".</a:t>
            </a:r>
            <a:endParaRPr lang="ru-RU" dirty="0"/>
          </a:p>
        </p:txBody>
      </p:sp>
      <p:pic>
        <p:nvPicPr>
          <p:cNvPr id="10241" name="Picture 1" descr="C:\Users\1\Desktop\Kkbx5KDkl_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6060" y="1340768"/>
            <a:ext cx="7344816" cy="5025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7000155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756" y="188640"/>
            <a:ext cx="609282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Почтовая марка с портретом Людмилы (1976)</a:t>
            </a:r>
            <a:endParaRPr lang="ru-RU" dirty="0"/>
          </a:p>
        </p:txBody>
      </p:sp>
      <p:pic>
        <p:nvPicPr>
          <p:cNvPr id="9217" name="Picture 1" descr="C:\Users\1\Desktop\vXWCh48CF3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2244" y="1052736"/>
            <a:ext cx="3876675" cy="55229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36900524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788" y="404664"/>
            <a:ext cx="36339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медаль "Золотая Звезда"</a:t>
            </a:r>
            <a:endParaRPr lang="ru-RU" dirty="0"/>
          </a:p>
        </p:txBody>
      </p:sp>
      <p:pic>
        <p:nvPicPr>
          <p:cNvPr id="28674" name="Picture 2" descr="C:\Users\1\Desktop\to27vkk46K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0116" y="1196752"/>
            <a:ext cx="6840760" cy="52160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804895">
  <a:themeElements>
    <a:clrScheme name="RedRadial_16x9">
      <a:dk1>
        <a:sysClr val="windowText" lastClr="000000"/>
      </a:dk1>
      <a:lt1>
        <a:sysClr val="window" lastClr="FFFFFF"/>
      </a:lt1>
      <a:dk2>
        <a:srgbClr val="960000"/>
      </a:dk2>
      <a:lt2>
        <a:srgbClr val="BCB49E"/>
      </a:lt2>
      <a:accent1>
        <a:srgbClr val="DDA859"/>
      </a:accent1>
      <a:accent2>
        <a:srgbClr val="968A68"/>
      </a:accent2>
      <a:accent3>
        <a:srgbClr val="D3432B"/>
      </a:accent3>
      <a:accent4>
        <a:srgbClr val="BD9B47"/>
      </a:accent4>
      <a:accent5>
        <a:srgbClr val="618F91"/>
      </a:accent5>
      <a:accent6>
        <a:srgbClr val="DD7323"/>
      </a:accent6>
      <a:hlink>
        <a:srgbClr val="DDA859"/>
      </a:hlink>
      <a:folHlink>
        <a:srgbClr val="968A68"/>
      </a:folHlink>
    </a:clrScheme>
    <a:fontScheme name="RedRadial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</a:schemeClr>
            </a:gs>
            <a:gs pos="65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25000" t="25000" r="25000" b="25000"/>
          </a:path>
        </a:gradFill>
        <a:gradFill flip="none" rotWithShape="1">
          <a:gsLst>
            <a:gs pos="17000">
              <a:schemeClr val="phClr"/>
            </a:gs>
            <a:gs pos="71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8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RedRadial_16x9">
      <a:dk1>
        <a:sysClr val="windowText" lastClr="000000"/>
      </a:dk1>
      <a:lt1>
        <a:sysClr val="window" lastClr="FFFFFF"/>
      </a:lt1>
      <a:dk2>
        <a:srgbClr val="960000"/>
      </a:dk2>
      <a:lt2>
        <a:srgbClr val="BCB49E"/>
      </a:lt2>
      <a:accent1>
        <a:srgbClr val="DDA859"/>
      </a:accent1>
      <a:accent2>
        <a:srgbClr val="968A68"/>
      </a:accent2>
      <a:accent3>
        <a:srgbClr val="D3432B"/>
      </a:accent3>
      <a:accent4>
        <a:srgbClr val="BD9B47"/>
      </a:accent4>
      <a:accent5>
        <a:srgbClr val="618F91"/>
      </a:accent5>
      <a:accent6>
        <a:srgbClr val="DD7323"/>
      </a:accent6>
      <a:hlink>
        <a:srgbClr val="DDA859"/>
      </a:hlink>
      <a:folHlink>
        <a:srgbClr val="968A68"/>
      </a:folHlink>
    </a:clrScheme>
    <a:fontScheme name="RedRadial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RedRadial_16x9">
      <a:dk1>
        <a:sysClr val="windowText" lastClr="000000"/>
      </a:dk1>
      <a:lt1>
        <a:sysClr val="window" lastClr="FFFFFF"/>
      </a:lt1>
      <a:dk2>
        <a:srgbClr val="960000"/>
      </a:dk2>
      <a:lt2>
        <a:srgbClr val="BCB49E"/>
      </a:lt2>
      <a:accent1>
        <a:srgbClr val="DDA859"/>
      </a:accent1>
      <a:accent2>
        <a:srgbClr val="968A68"/>
      </a:accent2>
      <a:accent3>
        <a:srgbClr val="D3432B"/>
      </a:accent3>
      <a:accent4>
        <a:srgbClr val="BD9B47"/>
      </a:accent4>
      <a:accent5>
        <a:srgbClr val="618F91"/>
      </a:accent5>
      <a:accent6>
        <a:srgbClr val="DD7323"/>
      </a:accent6>
      <a:hlink>
        <a:srgbClr val="DDA859"/>
      </a:hlink>
      <a:folHlink>
        <a:srgbClr val="968A68"/>
      </a:folHlink>
    </a:clrScheme>
    <a:fontScheme name="RedRadial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976DE82-2E8E-46AB-842A-2BE582185C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225</Words>
  <Application>Microsoft Office PowerPoint</Application>
  <PresentationFormat>Произвольный</PresentationFormat>
  <Paragraphs>25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Cambria</vt:lpstr>
      <vt:lpstr>TS102804895</vt:lpstr>
      <vt:lpstr>Жизненный и боевой путь снайпера Людмилы Павличенко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"Искусство снайпера - это дерзкое искусство терпеливых, искусство ждать подходящего момента".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2013-05-29T19:37:29Z</dcterms:created>
  <dcterms:modified xsi:type="dcterms:W3CDTF">2021-08-31T12:25:34Z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TC028048959991</vt:lpwstr>
  </property>
</Properties>
</file>