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0" r:id="rId4"/>
    <p:sldId id="259" r:id="rId5"/>
    <p:sldId id="258" r:id="rId6"/>
    <p:sldId id="263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5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130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682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1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7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56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73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58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542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657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5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344CE-AD2E-4588-A0C4-A9A747A40B9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93BE2-E327-436E-9DE4-E0A56C67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6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55818" y="3108832"/>
            <a:ext cx="80633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1466850" algn="l"/>
              </a:tabLs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ОЦЕНИВАНИЯ </a:t>
            </a:r>
          </a:p>
          <a:p>
            <a:pPr algn="ctr">
              <a:spcAft>
                <a:spcPts val="0"/>
              </a:spcAft>
              <a:tabLst>
                <a:tab pos="146685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  <a:tabLst>
                <a:tab pos="146685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«0» ОШИБОК – 5 БАЛЛОВ</a:t>
            </a:r>
          </a:p>
          <a:p>
            <a:pPr algn="ctr">
              <a:spcAft>
                <a:spcPts val="0"/>
              </a:spcAft>
              <a:tabLst>
                <a:tab pos="146685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«1» ОШИБКА – 4 БАЛЛА</a:t>
            </a:r>
          </a:p>
          <a:p>
            <a:pPr algn="ctr">
              <a:spcAft>
                <a:spcPts val="0"/>
              </a:spcAft>
              <a:tabLst>
                <a:tab pos="146685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«2» ОШИБКИ – 3 БАЛЛА</a:t>
            </a:r>
          </a:p>
          <a:p>
            <a:pPr algn="ctr">
              <a:spcAft>
                <a:spcPts val="0"/>
              </a:spcAft>
              <a:tabLst>
                <a:tab pos="146685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«3» И БОЛЕЕ – 2 БАЛЛА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692497"/>
            <a:ext cx="84789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ВАРИАНТ 1 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1-В, 2-А, 3-Б, 4-Г, 5-А, 6-Б, 7-А.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ВАРИАНТ -2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1-А, 2-Б, 3-Б, 4-Г, 5-Г, 6-А, 7-А.</a:t>
            </a:r>
          </a:p>
        </p:txBody>
      </p:sp>
    </p:spTree>
    <p:extLst>
      <p:ext uri="{BB962C8B-B14F-4D97-AF65-F5344CB8AC3E}">
        <p14:creationId xmlns:p14="http://schemas.microsoft.com/office/powerpoint/2010/main" val="2620103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51018" y="660698"/>
            <a:ext cx="81741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Бактерии.</a:t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и жизнедеятельность.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&amp;bcy;&amp;acy;&amp;kcy;&amp;tcy;&amp;iecy;&amp;rcy;&amp;icy;&amp;yacy;: &amp;Zcy;&amp;acy;&amp;bcy;&amp;ocy;&amp;lcy;&amp;iecy;&amp;vcy;&amp;acy;&amp;ncy;&amp;icy;&amp;yacy; &amp;chcy;&amp;iecy;&amp;lcy;&amp;ocy;&amp;vcy;&amp;iecy;&amp;kcy;&amp;acy; &amp;vcy;&amp;icy;&amp;rcy;&amp;ucy;&amp;scy;&amp;ocy;&amp;mcy; &amp;pcy;&amp;rcy;&amp;iecy;&amp;dcy;&amp;scy;&amp;tcy;&amp;acy;&amp;vcy;&amp;lcy;&amp;iecy;&amp;ncy; &amp;chcy;&amp;iecy;&amp;lcy;&amp;ocy;&amp;vcy;&amp;iecy;&amp;kcy;&amp;acy; &amp;scy; &amp;ecy;&amp;rcy;&amp;icy;&amp;tcy;&amp;rcy;&amp;ocy;&amp;tscy;&amp;icy;&amp;tcy;&amp;acy;&amp;mcy;&amp;icy; &amp;icy; &amp;zcy;&amp;iecy;&amp;lcy;&amp;iecy;&amp;ncy;&amp;ycy;&amp;iecy; &amp;kcy;&amp;lcy;&amp;iecy;&amp;tcy;&amp;kcy;&amp;icy; &amp;vcy;&amp;icy;&amp;rcy;&amp;ucy;&amp;scy; &amp;acy;&amp;tcy;&amp;acy;&amp;kcy;&amp;ucy;&amp;iecy;&amp;tcy; &amp;zcy;&amp;dcy;&amp;ocy;&amp;rcy;&amp;ocy;&amp;vcy;&amp;ocy;&amp;gcy;&amp;ocy; &amp;pcy;&amp;acy;&amp;tscy;&amp;icy;&amp;iecy;&amp;ncy;&amp;tcy;&amp;acy;, &amp;kcy;&amp;ocy;&amp;tcy;&amp;ocy;&amp;rcy;&amp;ycy;&amp;jcy; &amp;ncy;&amp;ucy;&amp;zhcy;&amp;dcy;&amp;acy;&amp;iecy;&amp;tcy;&amp;scy;&amp;yacy; &amp;vcy; &amp;lcy;&amp;iecy;&amp;chcy;&amp;iecy;&amp;ncy;&amp;icy;&amp;icy; &amp;icy;&amp;scy;&amp;pcy;&amp;ocy;&amp;lcy;&amp;softcy;&amp;zcy;&amp;ocy;&amp;vcy;&amp;acy;&amp;ncy;&amp;icy;&amp;iecy;&amp;mcy; &amp;bcy;&amp;ocy;&amp;lcy;&amp;softcy;&amp;ncy;&amp;icy;&amp;tscy;&amp;ucy; &amp;mcy;&amp;iecy;&amp;dcy;&amp;icy;&amp;tscy;&amp;icy;&amp;ncy;&amp;ycy;, &amp;chcy;&amp;tcy;&amp;ocy;&amp;bcy;&amp;ycy; &amp;ucy;&amp;bcy;&amp;icy;&amp;tcy;&amp;softcy; &amp;vcy;&amp;tcy;&amp;ocy;&amp;rcy;&amp;gcy;&amp;acy;&amp;yacy;&amp;scy;&amp;softcy; &amp;ocy;&amp;shcy;&amp;icy;&amp;bcy;&amp;ocy;&amp;kcy;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018" y="2787411"/>
            <a:ext cx="253468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440" y="2787411"/>
            <a:ext cx="2867322" cy="3360142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28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63091" y="279830"/>
            <a:ext cx="93102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+mj-lt"/>
              <a:buAutoNum type="arabicPeriod"/>
            </a:pPr>
            <a:r>
              <a:rPr lang="ru-RU" b="1" u="sng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группа «Внутреннее строение»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Инструкция: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+mj-lt"/>
              <a:buAutoNum type="arabicParenR"/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Прочитайте текст учебника «Строение бактерий» на стр.44, распечатку и ответьте на вопросы:</a:t>
            </a:r>
          </a:p>
          <a:p>
            <a:pPr algn="ctr"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А)  Каковы размеры бактерий?</a:t>
            </a:r>
          </a:p>
          <a:p>
            <a:pPr algn="ctr"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Б) Как называют организмы, у которых нет ядра (ДНК находится в цитоплазме)  и есть оформленное ядро?</a:t>
            </a:r>
          </a:p>
          <a:p>
            <a:pPr algn="ctr"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Соотнесите и наклейте на плакате части бактериальной клетки.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t="3981" r="1912"/>
          <a:stretch/>
        </p:blipFill>
        <p:spPr bwMode="auto">
          <a:xfrm>
            <a:off x="4253344" y="2707184"/>
            <a:ext cx="6170881" cy="402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509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7998" y="321394"/>
            <a:ext cx="88946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u="sng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группа «Внешнее строение»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Инструкция: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Прочитайте текст учебника «Форма бактерий» на стр.44 и распечатку, ответьте на вопрос: Что является отличительной чертой бактериальной клетки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2) Составьте схему «Формы бактерий» на магнитной доске, а также модели форм бактерий.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pic>
        <p:nvPicPr>
          <p:cNvPr id="6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7165" y="2316163"/>
            <a:ext cx="9005452" cy="420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08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46218" y="224412"/>
            <a:ext cx="93241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u="sng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группа «Особенности процессов жизнедеятельности (питания, дыхания и размножения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Прочитайте текст распечатки. Допишите определения:</a:t>
            </a:r>
          </a:p>
          <a:p>
            <a:pPr marL="228600"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Автотрофы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организмы, которые _____________________ органические вещества.</a:t>
            </a:r>
          </a:p>
          <a:p>
            <a:pPr marL="228600"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Гетеротрофы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- организмы, которые _____________________ органические вещества</a:t>
            </a:r>
          </a:p>
          <a:p>
            <a:pPr marL="228600"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На доске составьте кластер «Процессы жизнедеятельности»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4496" y="2161587"/>
            <a:ext cx="8390922" cy="38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47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90943" y="2274838"/>
            <a:ext cx="93241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ДОМАШНЕ ЗАДАНИЕ </a:t>
            </a:r>
          </a:p>
          <a:p>
            <a:pPr algn="ctr">
              <a:spcAft>
                <a:spcPts val="0"/>
              </a:spcAft>
            </a:pPr>
            <a:endParaRPr lang="ru-RU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 МАТЕРИАЛЫ РАСПЕЧАТКИ</a:t>
            </a: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ВЫУЧИТЬ ОПРЕДЕЛЕНИЯ</a:t>
            </a: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( ПО ЖЕЛАНИЮ) </a:t>
            </a: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 ПЛАСТИЛИНА ИЗГТОВИТЬ  МОДЕЛЬ АППЛИКАЦИЮ КЛЕТКИ БАКТЕРИИ</a:t>
            </a:r>
            <a:endParaRPr lang="ru-RU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054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071" y="678872"/>
            <a:ext cx="7333673" cy="550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146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220</Words>
  <Application>Microsoft Office PowerPoint</Application>
  <PresentationFormat>Произвольный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Школа</cp:lastModifiedBy>
  <cp:revision>5</cp:revision>
  <dcterms:created xsi:type="dcterms:W3CDTF">2022-12-02T17:29:24Z</dcterms:created>
  <dcterms:modified xsi:type="dcterms:W3CDTF">2022-12-12T05:41:52Z</dcterms:modified>
</cp:coreProperties>
</file>