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63" r:id="rId6"/>
    <p:sldId id="258" r:id="rId7"/>
    <p:sldId id="257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58" autoAdjust="0"/>
    <p:restoredTop sz="94660"/>
  </p:normalViewPr>
  <p:slideViewPr>
    <p:cSldViewPr>
      <p:cViewPr varScale="1">
        <p:scale>
          <a:sx n="82" d="100"/>
          <a:sy n="82" d="100"/>
        </p:scale>
        <p:origin x="-187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еление в столбик\Деление в столбик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8" t="27826" r="4926" b="28498"/>
          <a:stretch/>
        </p:blipFill>
        <p:spPr bwMode="auto">
          <a:xfrm>
            <a:off x="1324946" y="548680"/>
            <a:ext cx="7063477" cy="395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1475656" y="908720"/>
            <a:ext cx="360040" cy="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18454" y="4797152"/>
            <a:ext cx="78742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Отступаю две клетки вправо от полей или от границы страницы.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45947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Деление в столбик\Деление в столбик-1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" t="37681" r="4638" b="37681"/>
          <a:stretch/>
        </p:blipFill>
        <p:spPr bwMode="auto">
          <a:xfrm>
            <a:off x="427856" y="728700"/>
            <a:ext cx="8322365" cy="163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763" y="2598003"/>
            <a:ext cx="83004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Вычитаю </a:t>
            </a:r>
            <a:r>
              <a:rPr lang="ru-RU" sz="3600" dirty="0" smtClean="0"/>
              <a:t>из нацело поделённого числа само </a:t>
            </a:r>
            <a:r>
              <a:rPr lang="ru-RU" sz="3600" dirty="0" smtClean="0"/>
              <a:t>себя. Провожу черту и под ней пишу 0, так как деление завершено.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2992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Деление в столбик\Деление в столбик-1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" t="31858" r="4058" b="30962"/>
          <a:stretch/>
        </p:blipFill>
        <p:spPr bwMode="auto">
          <a:xfrm>
            <a:off x="335632" y="674695"/>
            <a:ext cx="8428384" cy="247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186626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Читаю ответ.</a:t>
            </a:r>
            <a:endParaRPr lang="ru-RU" sz="2800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3699030"/>
            <a:ext cx="2016224" cy="113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еление в столбик\Деление в столбик-0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t="34321" r="58019" b="50672"/>
          <a:stretch/>
        </p:blipFill>
        <p:spPr bwMode="auto">
          <a:xfrm>
            <a:off x="539553" y="350658"/>
            <a:ext cx="7874228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3" y="3158970"/>
            <a:ext cx="78742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Записываю </a:t>
            </a:r>
            <a:r>
              <a:rPr lang="ru-RU" sz="3200" dirty="0" smtClean="0"/>
              <a:t>делимое таким образом, чтобы </a:t>
            </a:r>
            <a:r>
              <a:rPr lang="ru-RU" sz="3200" b="1" dirty="0" smtClean="0"/>
              <a:t>каждая цифра </a:t>
            </a:r>
            <a:r>
              <a:rPr lang="ru-RU" sz="3200" dirty="0" smtClean="0"/>
              <a:t>числа была </a:t>
            </a:r>
            <a:r>
              <a:rPr lang="ru-RU" sz="3200" b="1" dirty="0" smtClean="0"/>
              <a:t>в своей клетке!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26666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Деление в столбик\Деление в столбик-0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24466" r="54783" b="58511"/>
          <a:stretch/>
        </p:blipFill>
        <p:spPr bwMode="auto">
          <a:xfrm>
            <a:off x="607978" y="728700"/>
            <a:ext cx="7728853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3947" y="3374995"/>
            <a:ext cx="7874228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По </a:t>
            </a:r>
            <a:r>
              <a:rPr lang="ru-RU" sz="2800" dirty="0" smtClean="0"/>
              <a:t>границе последней цифры делителя провожу вертикальную черту на три клетки вниз, от угла </a:t>
            </a:r>
            <a:r>
              <a:rPr lang="ru-RU" sz="2800" dirty="0"/>
              <a:t>последней цифры делителя провожу </a:t>
            </a:r>
            <a:r>
              <a:rPr lang="ru-RU" sz="2800" dirty="0" smtClean="0"/>
              <a:t>горизонтальную черту вправо на три клетки. Вписываю делитель через клетку от </a:t>
            </a:r>
            <a:r>
              <a:rPr lang="ru-RU" sz="2800" dirty="0" smtClean="0"/>
              <a:t>делимого.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05351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еление в столбик\Деление в столбик-0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" t="41713" r="33334" b="42385"/>
          <a:stretch/>
        </p:blipFill>
        <p:spPr bwMode="auto">
          <a:xfrm>
            <a:off x="443542" y="620689"/>
            <a:ext cx="7968885" cy="154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3541" y="2294875"/>
            <a:ext cx="8448939" cy="3947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Чтобы </a:t>
            </a:r>
            <a:r>
              <a:rPr lang="ru-RU" sz="2800" dirty="0" smtClean="0"/>
              <a:t>узнать из скольких цифр будет состоять частное , сначала ищу неполное делимое. Для этого закрываю все цифры делимого кроме первой. Проверяю делится ли эта цифра на делитель. Если да, то ставлю </a:t>
            </a:r>
            <a:r>
              <a:rPr lang="ru-RU" sz="2800" dirty="0" smtClean="0"/>
              <a:t>а</a:t>
            </a:r>
            <a:r>
              <a:rPr lang="vi-VN" sz="2800" dirty="0" smtClean="0"/>
              <a:t>постро́ф </a:t>
            </a:r>
            <a:r>
              <a:rPr lang="ru-RU" sz="2800" dirty="0" smtClean="0"/>
              <a:t> </a:t>
            </a:r>
            <a:r>
              <a:rPr lang="ru-RU" sz="2800" dirty="0" smtClean="0"/>
              <a:t>над этой цифрой и провожу </a:t>
            </a:r>
            <a:r>
              <a:rPr lang="ru-RU" sz="2800" dirty="0" smtClean="0"/>
              <a:t>дугу</a:t>
            </a:r>
            <a:r>
              <a:rPr lang="ru-RU" sz="2800" dirty="0" smtClean="0"/>
              <a:t>. Если нет, то пробую оставить две первые цифры делимого. Если вместе они образуют число, которое делится на делитель, то ставлю </a:t>
            </a:r>
            <a:r>
              <a:rPr lang="ru-RU" sz="2800" dirty="0"/>
              <a:t>а</a:t>
            </a:r>
            <a:r>
              <a:rPr lang="vi-VN" sz="2800" dirty="0"/>
              <a:t>постро́ф</a:t>
            </a:r>
            <a:r>
              <a:rPr lang="ru-RU" sz="2800" dirty="0" smtClean="0"/>
              <a:t> </a:t>
            </a:r>
            <a:r>
              <a:rPr lang="ru-RU" sz="2800" dirty="0" smtClean="0"/>
              <a:t>после второй цифры.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9727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еление в столбик\Деление в столбик-0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7" t="36113" r="20579" b="36113"/>
          <a:stretch/>
        </p:blipFill>
        <p:spPr bwMode="auto">
          <a:xfrm>
            <a:off x="827584" y="890718"/>
            <a:ext cx="783571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5563" y="3186626"/>
            <a:ext cx="80277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Провожу </a:t>
            </a:r>
            <a:r>
              <a:rPr lang="ru-RU" sz="3600" dirty="0" smtClean="0"/>
              <a:t>дуги под неполным делимым и оставшейся цифрой делимого. Считаю количество дуг. Сколько дуг – столько и цифр, образующих число в </a:t>
            </a:r>
            <a:r>
              <a:rPr lang="ru-RU" sz="3600" dirty="0" smtClean="0"/>
              <a:t>частном.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19260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Деление в столбик\Деление в столбик-0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" t="39921" r="10435" b="39697"/>
          <a:stretch/>
        </p:blipFill>
        <p:spPr bwMode="auto">
          <a:xfrm>
            <a:off x="347531" y="508264"/>
            <a:ext cx="841939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186863"/>
            <a:ext cx="8227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Проверяю </a:t>
            </a:r>
            <a:r>
              <a:rPr lang="ru-RU" sz="3600" dirty="0" smtClean="0"/>
              <a:t>можно ли сразу нацело разделить неполное делимое на делитель. Если нет, то </a:t>
            </a:r>
            <a:r>
              <a:rPr lang="ru-RU" sz="3600" dirty="0" smtClean="0"/>
              <a:t>подбираю ближайшее </a:t>
            </a:r>
            <a:r>
              <a:rPr lang="ru-RU" sz="3600" dirty="0" smtClean="0"/>
              <a:t>к неполному делимому число, которое меньше неполного делимого, но делится нацело на </a:t>
            </a:r>
            <a:r>
              <a:rPr lang="ru-RU" sz="3600" dirty="0" smtClean="0"/>
              <a:t>делитель.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72829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Деление в столбик\Деление в столбик-07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" t="35666" r="6956" b="34993"/>
          <a:stretch/>
        </p:blipFill>
        <p:spPr bwMode="auto">
          <a:xfrm>
            <a:off x="530087" y="674694"/>
            <a:ext cx="7977811" cy="195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4705" y="2736502"/>
            <a:ext cx="7943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Вписываю </a:t>
            </a:r>
            <a:r>
              <a:rPr lang="ru-RU" sz="3600" dirty="0" smtClean="0"/>
              <a:t>первую цифру в </a:t>
            </a:r>
            <a:r>
              <a:rPr lang="ru-RU" sz="3600" dirty="0" smtClean="0"/>
              <a:t>частное.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42189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Деление в столбик\Деление в столбик-0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" t="34769" r="5507" b="34993"/>
          <a:stretch/>
        </p:blipFill>
        <p:spPr bwMode="auto">
          <a:xfrm>
            <a:off x="251521" y="890718"/>
            <a:ext cx="873341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301" y="3062032"/>
            <a:ext cx="86966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  Опускаю </a:t>
            </a:r>
            <a:r>
              <a:rPr lang="ru-RU" sz="5400" dirty="0" smtClean="0"/>
              <a:t>оставшуюся цифру </a:t>
            </a:r>
            <a:r>
              <a:rPr lang="ru-RU" sz="5400" dirty="0" smtClean="0"/>
              <a:t>вниз.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829664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Деление в столбик\Деление в столбик-1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" t="34546" r="4638" b="34321"/>
          <a:stretch/>
        </p:blipFill>
        <p:spPr bwMode="auto">
          <a:xfrm>
            <a:off x="503312" y="998730"/>
            <a:ext cx="8242853" cy="207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3312" y="3197701"/>
            <a:ext cx="82428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Делю </a:t>
            </a:r>
            <a:r>
              <a:rPr lang="ru-RU" sz="4400" dirty="0" smtClean="0"/>
              <a:t>получившееся число на делитель, вписываю </a:t>
            </a:r>
            <a:r>
              <a:rPr lang="ru-RU" sz="4400" dirty="0" smtClean="0"/>
              <a:t>результат </a:t>
            </a:r>
            <a:r>
              <a:rPr lang="ru-RU" sz="4400" dirty="0"/>
              <a:t>(последнюю </a:t>
            </a:r>
            <a:r>
              <a:rPr lang="ru-RU" sz="4400" dirty="0" smtClean="0"/>
              <a:t>цифру) </a:t>
            </a:r>
            <a:r>
              <a:rPr lang="ru-RU" sz="4400" dirty="0" smtClean="0"/>
              <a:t>в </a:t>
            </a:r>
            <a:r>
              <a:rPr lang="ru-RU" sz="4400" dirty="0" smtClean="0"/>
              <a:t>частное.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435052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равильна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252</Words>
  <Application>Microsoft Office PowerPoint</Application>
  <PresentationFormat>Экран (4:3)</PresentationFormat>
  <Paragraphs>11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RePack by Diakov</cp:lastModifiedBy>
  <cp:revision>10</cp:revision>
  <dcterms:created xsi:type="dcterms:W3CDTF">2021-09-13T16:28:52Z</dcterms:created>
  <dcterms:modified xsi:type="dcterms:W3CDTF">2023-07-13T11:16:17Z</dcterms:modified>
</cp:coreProperties>
</file>