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724C3-538A-47A4-BD23-39D2AE3A4F5D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1F4DD-CF75-4ABF-B23C-A0893D76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C1F4DD-CF75-4ABF-B23C-A0893D76ADE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4.jpeg"/><Relationship Id="rId4" Type="http://schemas.openxmlformats.org/officeDocument/2006/relationships/image" Target="../media/image17.jpeg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9.jpeg"/><Relationship Id="rId7" Type="http://schemas.openxmlformats.org/officeDocument/2006/relationships/image" Target="../media/image3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20.jpeg"/><Relationship Id="rId4" Type="http://schemas.openxmlformats.org/officeDocument/2006/relationships/image" Target="../media/image30.jpeg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32.jpeg"/><Relationship Id="rId7" Type="http://schemas.openxmlformats.org/officeDocument/2006/relationships/image" Target="../media/image12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2.png"/><Relationship Id="rId4" Type="http://schemas.openxmlformats.org/officeDocument/2006/relationships/image" Target="../media/image27.jpeg"/><Relationship Id="rId9" Type="http://schemas.openxmlformats.org/officeDocument/2006/relationships/slide" Target="slide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15.jpeg"/><Relationship Id="rId7" Type="http://schemas.openxmlformats.org/officeDocument/2006/relationships/image" Target="../media/image40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662"/>
          </a:xfrm>
        </p:spPr>
        <p:txBody>
          <a:bodyPr/>
          <a:lstStyle/>
          <a:p>
            <a:pPr eaLnBrk="1" hangingPunct="1"/>
            <a:r>
              <a:rPr lang="ru-RU" altLang="ru-RU" sz="5400" b="1" smtClean="0">
                <a:solidFill>
                  <a:srgbClr val="AD13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Интерактивный квест</a:t>
            </a:r>
            <a:br>
              <a:rPr lang="ru-RU" altLang="ru-RU" sz="5400" b="1" smtClean="0">
                <a:solidFill>
                  <a:srgbClr val="AD13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5400" b="1" smtClean="0">
                <a:solidFill>
                  <a:srgbClr val="AD13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по сказкам.</a:t>
            </a:r>
          </a:p>
        </p:txBody>
      </p:sp>
      <p:pic>
        <p:nvPicPr>
          <p:cNvPr id="4099" name="Picture 11" descr="@дневники - Хранитель Ключ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6767513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Штриховая стрелка вправо 29">
            <a:hlinkClick r:id="" action="ppaction://hlinkshowjump?jump=nextslide"/>
          </p:cNvPr>
          <p:cNvSpPr/>
          <p:nvPr/>
        </p:nvSpPr>
        <p:spPr>
          <a:xfrm>
            <a:off x="5076056" y="5301208"/>
            <a:ext cx="1728787" cy="863600"/>
          </a:xfrm>
          <a:prstGeom prst="stripedRightArrow">
            <a:avLst>
              <a:gd name="adj1" fmla="val 34377"/>
              <a:gd name="adj2" fmla="val 46466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cap="all" dirty="0">
                <a:solidFill>
                  <a:schemeClr val="tx1"/>
                </a:solidFill>
              </a:rPr>
              <a:t>следующий</a:t>
            </a:r>
          </a:p>
        </p:txBody>
      </p:sp>
      <p:pic>
        <p:nvPicPr>
          <p:cNvPr id="13315" name="Picture 2" descr="E:\ирина васильевна\39.jpg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908050"/>
            <a:ext cx="223202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9" descr="E:\ирина васильевна\1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64704"/>
            <a:ext cx="18002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0" descr="E:\ирина васильевна\27.jpg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348880"/>
            <a:ext cx="1800225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1" descr="E:\ирина васильевна\4.jpg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18732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2" descr="E:\ирина васильевна\5.jpg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20888"/>
            <a:ext cx="187325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3" descr="E:\ирина васильевна\4.jpg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301208"/>
            <a:ext cx="136683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" descr="E:\ирина васильевна\1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365104"/>
            <a:ext cx="13684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5" descr="E:\ирина васильевна\5.jpg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49080"/>
            <a:ext cx="136683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6" descr="E:\ирина васильевна\27.jpg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157192"/>
            <a:ext cx="13684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7" descr="E:\ирина васильевна\21.jpg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229200"/>
            <a:ext cx="13684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6" descr="E:\ирина васильевна\для выбора\2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05064"/>
            <a:ext cx="136842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Народные промыслы картинка (фон) (4)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Штриховая стрелка вправо 29">
            <a:hlinkClick r:id="" action="ppaction://hlinkshowjump?jump=nextslide"/>
          </p:cNvPr>
          <p:cNvSpPr/>
          <p:nvPr/>
        </p:nvSpPr>
        <p:spPr>
          <a:xfrm>
            <a:off x="5004048" y="5157192"/>
            <a:ext cx="1728787" cy="863600"/>
          </a:xfrm>
          <a:prstGeom prst="stripedRightArrow">
            <a:avLst>
              <a:gd name="adj1" fmla="val 34377"/>
              <a:gd name="adj2" fmla="val 46466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cap="all" dirty="0">
                <a:solidFill>
                  <a:schemeClr val="tx1"/>
                </a:solidFill>
              </a:rPr>
              <a:t>следующий</a:t>
            </a:r>
          </a:p>
        </p:txBody>
      </p:sp>
      <p:pic>
        <p:nvPicPr>
          <p:cNvPr id="14339" name="Picture 2" descr="E:\ирина васильевна\41.jpg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908050"/>
            <a:ext cx="2232025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 descr="E:\ирина васильевна\1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1871663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9" descr="E:\ирина васильевна\24.jpg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980728"/>
            <a:ext cx="181133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" descr="E:\ирина васильевна\21.jpg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564904"/>
            <a:ext cx="181133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1" descr="E:\ирина васильевна\1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1871663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" descr="E:\ирина васильевна\1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45224"/>
            <a:ext cx="12954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4" descr="E:\ирина васильевна\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229200"/>
            <a:ext cx="1152525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2" descr="E:\ирина васильевна\1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149080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" descr="E:\ирина васильевна\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373216"/>
            <a:ext cx="1223962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6" descr="E:\ирина васильевна\1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221088"/>
            <a:ext cx="1223962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7" descr="E:\ирина васильевна\1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437112"/>
            <a:ext cx="12954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Народные промыслы картинка (фон) (4)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ирина васильевна\40.jpg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908050"/>
            <a:ext cx="223202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81" descr="E:\ирина васильевна\31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08720"/>
            <a:ext cx="1871663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1" descr="E:\ирина васильевна\32.jpg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18732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1" descr="E:\ирина васильевна\35.jpg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92896"/>
            <a:ext cx="1871663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1" descr="E:\ирина васильевна\34.jpg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64904"/>
            <a:ext cx="18732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8" descr="E:\ирина васильевна\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293096"/>
            <a:ext cx="1198562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 descr="E:\ирина васильевна\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157192"/>
            <a:ext cx="10810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 descr="E:\ирина васильевна\34.jpg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05064"/>
            <a:ext cx="11525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" descr="E:\ирина васильевна\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49080"/>
            <a:ext cx="1241425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7" descr="E:\ирина васильевна\3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301208"/>
            <a:ext cx="1223962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6" descr="C:\Users\User\Desktop\ирина васильевна\1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229200"/>
            <a:ext cx="12239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Штриховая стрелка вправо 37">
            <a:hlinkClick r:id="" action="ppaction://hlinkshowjump?jump=nextslide"/>
          </p:cNvPr>
          <p:cNvSpPr/>
          <p:nvPr/>
        </p:nvSpPr>
        <p:spPr>
          <a:xfrm>
            <a:off x="5148064" y="5373216"/>
            <a:ext cx="1728788" cy="863600"/>
          </a:xfrm>
          <a:prstGeom prst="stripedRightArrow">
            <a:avLst>
              <a:gd name="adj1" fmla="val 34377"/>
              <a:gd name="adj2" fmla="val 46466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cap="all" dirty="0">
                <a:solidFill>
                  <a:schemeClr val="tx1"/>
                </a:solidFill>
              </a:rPr>
              <a:t>следующий</a:t>
            </a:r>
          </a:p>
        </p:txBody>
      </p:sp>
      <p:pic>
        <p:nvPicPr>
          <p:cNvPr id="14" name="Рисунок 13" descr="Народные промыслы картинка (фон) (4)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Штриховая стрелка вправо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364163" y="5589588"/>
            <a:ext cx="1728787" cy="863600"/>
          </a:xfrm>
          <a:prstGeom prst="stripedRightArrow">
            <a:avLst>
              <a:gd name="adj1" fmla="val 34377"/>
              <a:gd name="adj2" fmla="val 46466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cap="all" dirty="0">
                <a:solidFill>
                  <a:schemeClr val="tx1"/>
                </a:solidFill>
              </a:rPr>
              <a:t>следующий</a:t>
            </a:r>
          </a:p>
        </p:txBody>
      </p:sp>
      <p:pic>
        <p:nvPicPr>
          <p:cNvPr id="16387" name="Picture 2" descr="E:\ирина васильевна\42.jpg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836712"/>
            <a:ext cx="2232025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 descr="E:\ирина васильевна\15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181133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0" descr="E:\ирина васильевна\13.jp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420888"/>
            <a:ext cx="17272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2" descr="E:\ирина васильевна\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764704"/>
            <a:ext cx="17272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8" descr="E:\ирина васильевна\5.jpg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1811338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E:\ирина васильевна\15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229200"/>
            <a:ext cx="12954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 descr="E:\ирина васильевна\5.jpg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013176"/>
            <a:ext cx="13684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7" descr="E:\ирина васильевна\2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05064"/>
            <a:ext cx="13620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" descr="E:\ирина васильевна\17.jpg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365104"/>
            <a:ext cx="13620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6" descr="E:\ирина васильевна\13.jpg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373216"/>
            <a:ext cx="13684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3" descr="C:\Users\User\Desktop\ирина васильевна\1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93096"/>
            <a:ext cx="136683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Народные промыслы картинка (фон) (4)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E:\ирина васильевна\37.jpg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764704"/>
            <a:ext cx="2220912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 descr="C:\Users\User\Desktop\ирина васильевна\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1930400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4" descr="C:\Users\User\Desktop\ирина васильевна\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36712"/>
            <a:ext cx="1800225" cy="158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 descr="C:\Users\User\Desktop\ирина васильевна\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92896"/>
            <a:ext cx="18002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6" descr="C:\Users\User\Desktop\ирина васильевна\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1944688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3" descr="C:\Users\User\Desktop\ирина васильевна\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149080"/>
            <a:ext cx="129381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 descr="C:\Users\User\Desktop\ирина васильевна\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229200"/>
            <a:ext cx="12239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5" descr="C:\Users\User\Desktop\ирина васильевна\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49080"/>
            <a:ext cx="12620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6" descr="C:\Users\User\Desktop\ирина васильевна\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373216"/>
            <a:ext cx="12827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17" descr="C:\Users\User\Desktop\ирина васильевна\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365104"/>
            <a:ext cx="12954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18" descr="C:\Users\User\Desktop\ирина васильевна\1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157192"/>
            <a:ext cx="12954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Штриховая стрелка вправо 34">
            <a:hlinkClick r:id="rId9" action="ppaction://hlinksldjump"/>
          </p:cNvPr>
          <p:cNvSpPr/>
          <p:nvPr/>
        </p:nvSpPr>
        <p:spPr>
          <a:xfrm>
            <a:off x="5220072" y="5229200"/>
            <a:ext cx="1800225" cy="935037"/>
          </a:xfrm>
          <a:prstGeom prst="stripedRightArrow">
            <a:avLst>
              <a:gd name="adj1" fmla="val 34377"/>
              <a:gd name="adj2" fmla="val 46466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cap="all" dirty="0">
                <a:solidFill>
                  <a:schemeClr val="tx1"/>
                </a:solidFill>
              </a:rPr>
              <a:t>следующий</a:t>
            </a:r>
          </a:p>
        </p:txBody>
      </p:sp>
      <p:pic>
        <p:nvPicPr>
          <p:cNvPr id="14" name="Рисунок 13" descr="Народные промыслы картинка (фон) (4)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:\ирина васильевна\38.jpg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764704"/>
            <a:ext cx="2232025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E:\ирина васильевна\для выбора\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085184"/>
            <a:ext cx="1090612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E:\ирина васильевна\для выбора\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77072"/>
            <a:ext cx="111601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E:\ирина васильевна\для выбора\3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293096"/>
            <a:ext cx="12588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9" descr="E:\ирина васильевна\для выбора\26.jpg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301208"/>
            <a:ext cx="1260475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8" descr="E:\ирина васильевна\для выбора\1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93096"/>
            <a:ext cx="126047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1" descr="E:\ирина васильевна\для выбора\25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64704"/>
            <a:ext cx="1871663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3" descr="E:\ирина васильевна\для выбора\36.jpg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20888"/>
            <a:ext cx="1811338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4" descr="E:\ирина васильевна\для выбора\29.jpg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92896"/>
            <a:ext cx="1882775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Picture 13" descr="C:\Users\User\Desktop\ирина васильевна\2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373216"/>
            <a:ext cx="12954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E:\ирина васильевна\для выбора\26.jpg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836712"/>
            <a:ext cx="18002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Народные промыслы картинка (фон) (4)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 nodeType="clickPar">
                      <p:stCondLst>
                        <p:cond delay="0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3923928" y="0"/>
            <a:ext cx="4249117" cy="5327824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0070C0"/>
                </a:solidFill>
              </a:rPr>
              <a:t>Справились? Но радоваться рано - это еще не всё!</a:t>
            </a:r>
            <a:br>
              <a:rPr lang="ru-RU" altLang="ru-RU" sz="3200" b="1" dirty="0" smtClean="0">
                <a:solidFill>
                  <a:srgbClr val="0070C0"/>
                </a:solidFill>
              </a:rPr>
            </a:br>
            <a:r>
              <a:rPr lang="ru-RU" altLang="ru-RU" sz="3200" b="1" i="1" dirty="0" smtClean="0">
                <a:solidFill>
                  <a:srgbClr val="0070C0"/>
                </a:solidFill>
              </a:rPr>
              <a:t>Вот еще задание: </a:t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r>
              <a:rPr lang="ru-RU" altLang="ru-RU" sz="3200" b="1" i="1" dirty="0" smtClean="0">
                <a:solidFill>
                  <a:srgbClr val="0070C0"/>
                </a:solidFill>
              </a:rPr>
              <a:t>«Кто это  сказал?</a:t>
            </a:r>
            <a:r>
              <a:rPr lang="ru-RU" altLang="ru-RU" sz="3200" b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dirty="0" smtClean="0">
                <a:solidFill>
                  <a:srgbClr val="0070C0"/>
                </a:solidFill>
              </a:rPr>
            </a:br>
            <a:endParaRPr lang="ru-RU" altLang="ru-RU" sz="3200" b="1" dirty="0" smtClean="0">
              <a:solidFill>
                <a:srgbClr val="0070C0"/>
              </a:solidFill>
            </a:endParaRPr>
          </a:p>
        </p:txBody>
      </p:sp>
      <p:pic>
        <p:nvPicPr>
          <p:cNvPr id="19459" name="Picture 4" descr="http://www.playcast.ru/uploads/2012/11/18/407713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3109913" cy="313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1475"/>
          </a:xfrm>
        </p:spPr>
        <p:txBody>
          <a:bodyPr/>
          <a:lstStyle/>
          <a:p>
            <a:r>
              <a:rPr lang="ru-RU" altLang="ru-RU" i="1" dirty="0" smtClean="0"/>
              <a:t>   </a:t>
            </a:r>
            <a:r>
              <a:rPr lang="ru-RU" altLang="ru-RU" b="1" dirty="0" smtClean="0">
                <a:solidFill>
                  <a:srgbClr val="0070C0"/>
                </a:solidFill>
              </a:rPr>
              <a:t>Высоко сижу, далеко гляжу </a:t>
            </a:r>
          </a:p>
        </p:txBody>
      </p:sp>
      <p:pic>
        <p:nvPicPr>
          <p:cNvPr id="67586" name="Picture 2" descr="Маша и медведь - Русские народные сказки для дет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927225"/>
            <a:ext cx="5051425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0070C0"/>
                </a:solidFill>
              </a:rPr>
              <a:t>Ловись, рыбка, и мала, и велика. </a:t>
            </a:r>
          </a:p>
        </p:txBody>
      </p:sp>
      <p:pic>
        <p:nvPicPr>
          <p:cNvPr id="68610" name="Picture 2" descr="Пазл Лисичка-сестричка и Серый волк - собрать пазл онлай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844675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862"/>
          </a:xfrm>
        </p:spPr>
        <p:txBody>
          <a:bodyPr/>
          <a:lstStyle/>
          <a:p>
            <a:r>
              <a:rPr lang="ru-RU" altLang="ru-RU" i="1" dirty="0" smtClean="0"/>
              <a:t>  </a:t>
            </a:r>
            <a:r>
              <a:rPr lang="ru-RU" altLang="ru-RU" b="1" dirty="0" smtClean="0">
                <a:solidFill>
                  <a:srgbClr val="0070C0"/>
                </a:solidFill>
              </a:rPr>
              <a:t>Несет меня лиса за темные леса, за высокие горы. </a:t>
            </a:r>
          </a:p>
        </p:txBody>
      </p:sp>
      <p:pic>
        <p:nvPicPr>
          <p:cNvPr id="69634" name="Picture 2" descr="Сказка &quot;Кот, петух и лиса&quot; Развитие детей. Онлайн игры. Сказки. Раскраски. Алфавит. Карточки. Математика. Здоровь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365375"/>
            <a:ext cx="3817938" cy="388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713"/>
            <a:ext cx="7725420" cy="601027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1800" dirty="0" smtClean="0"/>
              <a:t>  «У </a:t>
            </a:r>
            <a:r>
              <a:rPr lang="ru-RU" sz="1800" dirty="0"/>
              <a:t>лукоморья дуб зеленый; </a:t>
            </a:r>
            <a:endParaRPr lang="ru-RU" sz="1800" dirty="0" smtClean="0"/>
          </a:p>
          <a:p>
            <a:pPr marL="0" indent="0" eaLnBrk="1" hangingPunct="1">
              <a:buFontTx/>
              <a:buNone/>
              <a:defRPr/>
            </a:pPr>
            <a:r>
              <a:rPr lang="ru-RU" sz="1800" dirty="0" smtClean="0"/>
              <a:t>   </a:t>
            </a:r>
            <a:r>
              <a:rPr lang="ru-RU" sz="1800" dirty="0"/>
              <a:t>Златая цепь на дубе том: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1800" dirty="0"/>
              <a:t>    </a:t>
            </a:r>
            <a:r>
              <a:rPr lang="ru-RU" sz="1800" dirty="0" smtClean="0"/>
              <a:t>И </a:t>
            </a:r>
            <a:r>
              <a:rPr lang="ru-RU" sz="1800" dirty="0"/>
              <a:t>днем и ночью кот ученый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1800" dirty="0"/>
              <a:t>   </a:t>
            </a:r>
            <a:r>
              <a:rPr lang="ru-RU" sz="1800" dirty="0" smtClean="0"/>
              <a:t> Все </a:t>
            </a:r>
            <a:r>
              <a:rPr lang="ru-RU" sz="1800" dirty="0"/>
              <a:t>ходит по цепи кругом;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1800" dirty="0"/>
              <a:t>  </a:t>
            </a:r>
            <a:r>
              <a:rPr lang="ru-RU" sz="1800" dirty="0" smtClean="0"/>
              <a:t>  </a:t>
            </a:r>
            <a:r>
              <a:rPr lang="ru-RU" sz="1800" dirty="0"/>
              <a:t>Идет направо - песнь заводит,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1800" dirty="0"/>
              <a:t>   </a:t>
            </a:r>
            <a:r>
              <a:rPr lang="ru-RU" sz="1800" dirty="0" smtClean="0"/>
              <a:t> </a:t>
            </a:r>
            <a:r>
              <a:rPr lang="ru-RU" sz="1800" dirty="0"/>
              <a:t>Налево - сказку говорит.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1800" dirty="0"/>
              <a:t>   </a:t>
            </a:r>
            <a:r>
              <a:rPr lang="ru-RU" sz="1800" dirty="0" smtClean="0"/>
              <a:t> </a:t>
            </a:r>
            <a:r>
              <a:rPr lang="ru-RU" sz="1800" dirty="0"/>
              <a:t>Там чудеса: там леший бродит,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1800" dirty="0"/>
              <a:t>   </a:t>
            </a:r>
            <a:r>
              <a:rPr lang="ru-RU" sz="1800" dirty="0" smtClean="0"/>
              <a:t> </a:t>
            </a:r>
            <a:r>
              <a:rPr lang="ru-RU" sz="1800" dirty="0"/>
              <a:t>Русалка на ветвях сидит</a:t>
            </a:r>
            <a:r>
              <a:rPr lang="ru-RU" sz="1800" dirty="0" smtClean="0"/>
              <a:t>...»</a:t>
            </a:r>
          </a:p>
          <a:p>
            <a:pPr marL="0" indent="0" eaLnBrk="1" hangingPunct="1">
              <a:buFontTx/>
              <a:buNone/>
              <a:defRPr/>
            </a:pPr>
            <a:endParaRPr lang="ru-RU" sz="1800" dirty="0"/>
          </a:p>
          <a:p>
            <a:pPr marL="0" indent="0" eaLnBrk="1" hangingPunct="1">
              <a:buFontTx/>
              <a:buNone/>
              <a:defRPr/>
            </a:pPr>
            <a:r>
              <a:rPr lang="ru-RU" sz="2400" b="1" dirty="0">
                <a:solidFill>
                  <a:srgbClr val="0070C0"/>
                </a:solidFill>
              </a:rPr>
              <a:t>Вы любите сказки? 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2400" b="1" i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>
                <a:solidFill>
                  <a:srgbClr val="0070C0"/>
                </a:solidFill>
              </a:rPr>
              <a:t>Почему вы их любите? 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ru-RU" sz="1800" dirty="0"/>
          </a:p>
          <a:p>
            <a:pPr eaLnBrk="1" hangingPunct="1">
              <a:defRPr/>
            </a:pPr>
            <a:endParaRPr lang="ru-RU" sz="1800" dirty="0"/>
          </a:p>
        </p:txBody>
      </p:sp>
      <p:pic>
        <p:nvPicPr>
          <p:cNvPr id="5123" name="Picture 5" descr="Конкурс: &quot;Сказки Мира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125538"/>
            <a:ext cx="3198813" cy="422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356100" y="274638"/>
            <a:ext cx="4330700" cy="4954587"/>
          </a:xfrm>
        </p:spPr>
        <p:txBody>
          <a:bodyPr/>
          <a:lstStyle/>
          <a:p>
            <a:r>
              <a:rPr lang="ru-RU" altLang="ru-RU" sz="3200" dirty="0" smtClean="0">
                <a:solidFill>
                  <a:srgbClr val="0070C0"/>
                </a:solidFill>
              </a:rPr>
              <a:t>Про меня, лису, много сказок есть. Расскажите, какая я в сказках?</a:t>
            </a:r>
            <a:r>
              <a:rPr lang="ru-RU" altLang="ru-RU" dirty="0" smtClean="0">
                <a:solidFill>
                  <a:srgbClr val="0070C0"/>
                </a:solidFill>
              </a:rPr>
              <a:t/>
            </a:r>
            <a:br>
              <a:rPr lang="ru-RU" altLang="ru-RU" dirty="0" smtClean="0">
                <a:solidFill>
                  <a:srgbClr val="0070C0"/>
                </a:solidFill>
              </a:rPr>
            </a:br>
            <a:endParaRPr lang="ru-RU" altLang="ru-RU" dirty="0" smtClean="0">
              <a:solidFill>
                <a:srgbClr val="0070C0"/>
              </a:solidFill>
            </a:endParaRPr>
          </a:p>
        </p:txBody>
      </p:sp>
      <p:pic>
        <p:nvPicPr>
          <p:cNvPr id="23555" name="Picture 2" descr="http://www.playcast.ru/uploads/2012/11/18/407713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787400"/>
            <a:ext cx="3902075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643438" y="115888"/>
            <a:ext cx="4259262" cy="4306887"/>
          </a:xfrm>
        </p:spPr>
        <p:txBody>
          <a:bodyPr/>
          <a:lstStyle/>
          <a:p>
            <a:r>
              <a:rPr lang="ru-RU" altLang="ru-RU" sz="3200" smtClean="0">
                <a:solidFill>
                  <a:srgbClr val="0070C0"/>
                </a:solidFill>
              </a:rPr>
              <a:t>Молодцы, дети. Вот вам клубочек – он приведет вас к следующему заданию.</a:t>
            </a:r>
          </a:p>
        </p:txBody>
      </p:sp>
      <p:pic>
        <p:nvPicPr>
          <p:cNvPr id="24579" name="Picture 2" descr="http://www.playcast.ru/uploads/2012/11/18/407713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49275"/>
            <a:ext cx="3111500" cy="313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6" descr="Сказочные друзья спешат на помощь. - Страница 5 - Форум Фантаз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0" y="3789363"/>
            <a:ext cx="409575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272808" cy="652934"/>
          </a:xfrm>
        </p:spPr>
        <p:txBody>
          <a:bodyPr>
            <a:normAutofit fontScale="90000"/>
          </a:bodyPr>
          <a:lstStyle/>
          <a:p>
            <a:r>
              <a:rPr lang="ru-RU" altLang="ru-RU" sz="2400" dirty="0" smtClean="0"/>
              <a:t>Тьфу, тьфу, тьфу! Человечьим духом пахнет. Зачем ко мне явились? Дела пытать аль от дела </a:t>
            </a:r>
            <a:r>
              <a:rPr lang="ru-RU" altLang="ru-RU" sz="2400" dirty="0" err="1" smtClean="0"/>
              <a:t>лытать</a:t>
            </a:r>
            <a:r>
              <a:rPr lang="ru-RU" altLang="ru-RU" sz="2400" dirty="0" smtClean="0"/>
              <a:t>?</a:t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pic>
        <p:nvPicPr>
          <p:cNvPr id="25603" name="Picture 2" descr="Юмор в интернете - микрорайон Губернский, сайт жителей. Форум микрорайона Губернск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17638"/>
            <a:ext cx="6096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7140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785937"/>
          </a:xfrm>
        </p:spPr>
        <p:txBody>
          <a:bodyPr>
            <a:normAutofit fontScale="90000"/>
          </a:bodyPr>
          <a:lstStyle/>
          <a:p>
            <a:r>
              <a:rPr lang="ru-RU" altLang="ru-RU" sz="2800" dirty="0" smtClean="0"/>
              <a:t>Догадались, кто это с нами разговаривает? Задобрите Бабу Ягу, поздоровайтесь и назовите ее ласково.</a:t>
            </a:r>
            <a:br>
              <a:rPr lang="ru-RU" altLang="ru-RU" sz="2800" dirty="0" smtClean="0"/>
            </a:br>
            <a:endParaRPr lang="ru-RU" altLang="ru-RU" sz="2800" dirty="0" smtClean="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00113" y="1554163"/>
            <a:ext cx="12684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Бабуся</a:t>
            </a:r>
            <a:endParaRPr lang="ru-RU" altLang="ru-RU" sz="2800" b="1">
              <a:solidFill>
                <a:srgbClr val="0070C0"/>
              </a:solidFill>
            </a:endParaRPr>
          </a:p>
        </p:txBody>
      </p:sp>
      <p:pic>
        <p:nvPicPr>
          <p:cNvPr id="73730" name="Picture 2" descr="Баба Яга - Картинки PNG - - Графика и Дизай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675" y="2541588"/>
            <a:ext cx="2058988" cy="26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451600" y="1524000"/>
            <a:ext cx="1284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Бабуля</a:t>
            </a:r>
            <a:endParaRPr lang="ru-RU" altLang="ru-RU" sz="2800" b="1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783013" y="1814513"/>
            <a:ext cx="1577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</a:t>
            </a:r>
            <a:endParaRPr lang="ru-RU" altLang="ru-RU" sz="2800" b="1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500563" y="2852738"/>
            <a:ext cx="41417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«Ну ладно уж, помогу вам найти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Марьюшку.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после того, как вы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назовёте сказки, в которых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Баба Яга!»</a:t>
            </a:r>
            <a:endParaRPr lang="ru-RU" altLang="ru-RU" sz="240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Рисунок 7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491880" y="404664"/>
            <a:ext cx="40925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Царевна  </a:t>
            </a:r>
            <a:r>
              <a:rPr lang="ru-RU" alt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лягушка</a:t>
            </a:r>
            <a:endParaRPr lang="ru-RU" altLang="ru-RU" sz="3600" b="1" dirty="0">
              <a:solidFill>
                <a:srgbClr val="002060"/>
              </a:solidFill>
            </a:endParaRPr>
          </a:p>
        </p:txBody>
      </p:sp>
      <p:pic>
        <p:nvPicPr>
          <p:cNvPr id="74756" name="Picture 4" descr="Ремонт в квартире: полезные советы по ремонту вашей квартиры - Пазл мягкий &amp;quot;Царевна Лягушка&amp;quot;, 35 элементов - Пазлы (5-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022243"/>
            <a:ext cx="5388743" cy="383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411760" y="1124744"/>
            <a:ext cx="457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Домовенок Кузька</a:t>
            </a:r>
            <a:endParaRPr lang="ru-RU" altLang="ru-RU" sz="40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455512926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844824"/>
            <a:ext cx="6784752" cy="3816424"/>
          </a:xfrm>
          <a:prstGeom prst="rect">
            <a:avLst/>
          </a:prstGeom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699792" y="692696"/>
            <a:ext cx="43204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Летучий  корабль</a:t>
            </a:r>
            <a:endParaRPr lang="ru-RU" altLang="ru-RU" sz="3600" b="1" dirty="0">
              <a:solidFill>
                <a:srgbClr val="002060"/>
              </a:solidFill>
            </a:endParaRPr>
          </a:p>
        </p:txBody>
      </p:sp>
      <p:pic>
        <p:nvPicPr>
          <p:cNvPr id="74758" name="Picture 6" descr="Летучий корабль (1979) DVDRip &quot; PuzKarapuz.org скачать для детей и родителей развивающие обучающие мультфильмы фильмы игры книг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5832648" cy="437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339975" y="260350"/>
            <a:ext cx="2808288" cy="5459413"/>
          </a:xfrm>
        </p:spPr>
        <p:txBody>
          <a:bodyPr/>
          <a:lstStyle/>
          <a:p>
            <a:r>
              <a:rPr lang="ru-RU" altLang="ru-RU" sz="2800" dirty="0" smtClean="0"/>
              <a:t>Молодцы!  Идите по этой тропинке и придете в царство Кощея бессмертного».</a:t>
            </a:r>
          </a:p>
        </p:txBody>
      </p:sp>
      <p:pic>
        <p:nvPicPr>
          <p:cNvPr id="28675" name="Picture 2" descr="Баба Яга - Картинки PNG - - Графика и Дизай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23463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Скачать программу imikimi. - 20 Января 2014 - Blog - Sloni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04813"/>
            <a:ext cx="3679825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Народные промыслы картинка (фон) (4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395288" y="548680"/>
            <a:ext cx="8229600" cy="1824633"/>
          </a:xfrm>
        </p:spPr>
        <p:txBody>
          <a:bodyPr>
            <a:normAutofit fontScale="90000"/>
          </a:bodyPr>
          <a:lstStyle/>
          <a:p>
            <a:r>
              <a:rPr lang="ru-RU" altLang="ru-RU" sz="4000" dirty="0" err="1" smtClean="0"/>
              <a:t>Ах,ребята</a:t>
            </a:r>
            <a:r>
              <a:rPr lang="ru-RU" altLang="ru-RU" sz="4000" dirty="0" smtClean="0"/>
              <a:t>, одолеете меня, если угадаете, из каких сказок у меня герои в темнице сидят.</a:t>
            </a:r>
          </a:p>
        </p:txBody>
      </p:sp>
      <p:pic>
        <p:nvPicPr>
          <p:cNvPr id="29699" name="Picture 2" descr="Кащей Бессмертный - Ольга Васильевна Смирнов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373313"/>
            <a:ext cx="2816225" cy="404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Форум СоТворцов * Просмотр темы - СКАЗКА - ЛОЖЬ, ДА В НЕЙ НАМЁК.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238125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11560" y="3284984"/>
            <a:ext cx="256731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70C0"/>
                </a:solidFill>
                <a:latin typeface="Helvetica Neue"/>
              </a:rPr>
              <a:t>Приключения Буратино</a:t>
            </a:r>
            <a:endParaRPr lang="ru-RU" altLang="ru-RU" sz="1800" b="1" dirty="0">
              <a:solidFill>
                <a:srgbClr val="0070C0"/>
              </a:solidFill>
            </a:endParaRPr>
          </a:p>
        </p:txBody>
      </p:sp>
      <p:pic>
        <p:nvPicPr>
          <p:cNvPr id="77828" name="Picture 4" descr="Социальная сеть для Славян - Отправить виртуальный подарок другу. - Просмотреть подарки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12976"/>
            <a:ext cx="2562225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924300" y="53340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70C0"/>
                </a:solidFill>
              </a:rPr>
              <a:t>Колобок</a:t>
            </a:r>
          </a:p>
        </p:txBody>
      </p:sp>
      <p:pic>
        <p:nvPicPr>
          <p:cNvPr id="77830" name="Picture 6" descr="По щучьему велению в Самар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92696"/>
            <a:ext cx="2187575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940152" y="3429000"/>
            <a:ext cx="2662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70C0"/>
                </a:solidFill>
              </a:rPr>
              <a:t>По щучьему велению</a:t>
            </a:r>
          </a:p>
        </p:txBody>
      </p:sp>
      <p:pic>
        <p:nvPicPr>
          <p:cNvPr id="8" name="Рисунок 7" descr="Народные промыслы картинка (фон) (4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87208" cy="1368152"/>
          </a:xfrm>
        </p:spPr>
        <p:txBody>
          <a:bodyPr/>
          <a:lstStyle/>
          <a:p>
            <a:pPr algn="l" eaLnBrk="1" hangingPunct="1"/>
            <a:r>
              <a:rPr lang="ru-RU" altLang="ru-RU" sz="3200" dirty="0" smtClean="0"/>
              <a:t>Сегодня утром я получила письмо, давайте его прочитаем.</a:t>
            </a:r>
          </a:p>
        </p:txBody>
      </p:sp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3203575" y="1484313"/>
            <a:ext cx="45720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«Добры молодцы и красны девицы!  Злой Кощей заколдовал меня, Марьюшку, разбросал мою сказку по белу свету! Помогите! Отыщите ее!  В помощь вам карта волшебная.  Спрятана она под камнем придорожным».</a:t>
            </a:r>
            <a:endParaRPr lang="ru-RU" altLang="ru-RU" sz="280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48" name="Picture 6" descr="василиса - Наталья Алексеевна Корнишова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" y="1700213"/>
            <a:ext cx="2009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/>
          <a:lstStyle/>
          <a:p>
            <a:r>
              <a:rPr lang="ru-RU" altLang="ru-RU" sz="3200" smtClean="0">
                <a:solidFill>
                  <a:srgbClr val="002060"/>
                </a:solidFill>
              </a:rPr>
              <a:t>«Сегодня вы одолели меня! Ваша взяла! Забирайте свою Марьюшку!»</a:t>
            </a:r>
          </a:p>
        </p:txBody>
      </p:sp>
      <p:pic>
        <p:nvPicPr>
          <p:cNvPr id="31747" name="Picture 2" descr="Кащей Бессмертный - Ольга Васильевна Смирнов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773238"/>
            <a:ext cx="3032125" cy="435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128792" cy="2016026"/>
          </a:xfrm>
        </p:spPr>
        <p:txBody>
          <a:bodyPr>
            <a:normAutofit fontScale="90000"/>
          </a:bodyPr>
          <a:lstStyle/>
          <a:p>
            <a:r>
              <a:rPr lang="ru-RU" altLang="ru-RU" sz="2400" dirty="0" smtClean="0">
                <a:solidFill>
                  <a:srgbClr val="0070C0"/>
                </a:solidFill>
              </a:rPr>
              <a:t>Спасибо вам, дорогие ребята! Спасли меня от чар</a:t>
            </a:r>
            <a:br>
              <a:rPr lang="ru-RU" altLang="ru-RU" sz="2400" dirty="0" smtClean="0">
                <a:solidFill>
                  <a:srgbClr val="0070C0"/>
                </a:solidFill>
              </a:rPr>
            </a:br>
            <a:r>
              <a:rPr lang="ru-RU" altLang="ru-RU" sz="2400" dirty="0" smtClean="0">
                <a:solidFill>
                  <a:srgbClr val="0070C0"/>
                </a:solidFill>
              </a:rPr>
              <a:t>Кощеевых. Читайте сказки,  уму - разуму учитесь! Ведь не зря в народе говорят: «Сказка ложь, да в ней намек, добрым молодцам - урок!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pic>
        <p:nvPicPr>
          <p:cNvPr id="32771" name="Picture 2" descr="василиса - Наталья Алексеевна Корнишова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897" y="2204864"/>
            <a:ext cx="2575255" cy="366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130175"/>
            <a:ext cx="8229600" cy="2003425"/>
          </a:xfrm>
        </p:spPr>
        <p:txBody>
          <a:bodyPr/>
          <a:lstStyle/>
          <a:p>
            <a:pPr algn="l" eaLnBrk="1" hangingPunct="1"/>
            <a:r>
              <a:rPr lang="ru-RU" altLang="ru-RU" sz="2000" smtClean="0">
                <a:solidFill>
                  <a:srgbClr val="0070C0"/>
                </a:solidFill>
              </a:rPr>
              <a:t>Поможем Марьюшке? </a:t>
            </a:r>
            <a:br>
              <a:rPr lang="ru-RU" altLang="ru-RU" sz="2000" smtClean="0">
                <a:solidFill>
                  <a:srgbClr val="0070C0"/>
                </a:solidFill>
              </a:rPr>
            </a:br>
            <a:r>
              <a:rPr lang="ru-RU" altLang="ru-RU" sz="2000" smtClean="0">
                <a:solidFill>
                  <a:srgbClr val="0070C0"/>
                </a:solidFill>
              </a:rPr>
              <a:t>Что же это за камень такой придорожный, под которым Марьюшкина карта лежит?..</a:t>
            </a:r>
            <a:br>
              <a:rPr lang="ru-RU" altLang="ru-RU" sz="2000" smtClean="0">
                <a:solidFill>
                  <a:srgbClr val="0070C0"/>
                </a:solidFill>
              </a:rPr>
            </a:br>
            <a:r>
              <a:rPr lang="ru-RU" altLang="ru-RU" sz="2000" smtClean="0">
                <a:solidFill>
                  <a:srgbClr val="0070C0"/>
                </a:solidFill>
              </a:rPr>
              <a:t>Это камень, который возле дороги лежит. </a:t>
            </a:r>
            <a:br>
              <a:rPr lang="ru-RU" altLang="ru-RU" sz="2000" smtClean="0">
                <a:solidFill>
                  <a:srgbClr val="0070C0"/>
                </a:solidFill>
              </a:rPr>
            </a:br>
            <a:r>
              <a:rPr lang="ru-RU" altLang="ru-RU" sz="2000" smtClean="0">
                <a:solidFill>
                  <a:srgbClr val="0070C0"/>
                </a:solidFill>
              </a:rPr>
              <a:t>Давайте его поищем!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endParaRPr lang="ru-RU" altLang="ru-RU" sz="2000" smtClean="0"/>
          </a:p>
        </p:txBody>
      </p:sp>
      <p:pic>
        <p:nvPicPr>
          <p:cNvPr id="8195" name="Picture 2" descr="&quot;Из зимы - в лето в новом обличье!&quot; На диетах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2109788"/>
            <a:ext cx="24003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Прямоугольник 2"/>
          <p:cNvSpPr>
            <a:spLocks noChangeArrowheads="1"/>
          </p:cNvSpPr>
          <p:nvPr/>
        </p:nvSpPr>
        <p:spPr bwMode="auto">
          <a:xfrm>
            <a:off x="3563938" y="1993900"/>
            <a:ext cx="4572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«Налево пойдешь — крепким сном заснешь. Направо пойдешь — совсем пропадешь. А прямо пойдешь - испытание найдешь.»</a:t>
            </a:r>
            <a:endParaRPr lang="ru-RU" altLang="ru-RU" sz="28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7" name="Прямоугольник 3"/>
          <p:cNvSpPr>
            <a:spLocks noChangeArrowheads="1"/>
          </p:cNvSpPr>
          <p:nvPr/>
        </p:nvSpPr>
        <p:spPr bwMode="auto">
          <a:xfrm>
            <a:off x="1401763" y="4941888"/>
            <a:ext cx="63611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Какую же дорожку мы выберем?</a:t>
            </a:r>
            <a:endParaRPr lang="ru-RU" altLang="ru-RU" sz="2800" b="1" u="sng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pPr algn="just" eaLnBrk="1" hangingPunct="1"/>
            <a:r>
              <a:rPr lang="ru-RU" altLang="ru-RU" sz="2800" b="1" dirty="0" smtClean="0">
                <a:solidFill>
                  <a:srgbClr val="0070C0"/>
                </a:solidFill>
              </a:rPr>
              <a:t>Какие качества надо взять с собой в дорогу, чтобы одолеть злые Кощеевы чары?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55650" y="1773238"/>
            <a:ext cx="35131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Доброту и честность</a:t>
            </a:r>
            <a:endParaRPr lang="ru-RU" altLang="ru-RU" sz="2800" b="1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067175" y="2259013"/>
            <a:ext cx="446526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Справедливость и  смелость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27584" y="2903538"/>
            <a:ext cx="372695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Выносливость и отвагу 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148263" y="3225800"/>
            <a:ext cx="30384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Силу и смекалку </a:t>
            </a:r>
            <a:endParaRPr lang="ru-RU" altLang="ru-RU" sz="2800" b="1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839788" y="3735388"/>
            <a:ext cx="43227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Находчивость и ловкость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pic>
        <p:nvPicPr>
          <p:cNvPr id="8200" name="Picture 6" descr="Богaтырь онaр рисунки - рисунак нового год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24213"/>
            <a:ext cx="2216150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pPr eaLnBrk="1" hangingPunct="1"/>
            <a:r>
              <a:rPr lang="ru-RU" altLang="ru-RU" sz="2400" b="1" dirty="0" smtClean="0">
                <a:solidFill>
                  <a:srgbClr val="0070C0"/>
                </a:solidFill>
              </a:rPr>
              <a:t>Какие сказки спрятаны в этом сундучке: Волшебные или про животных?</a:t>
            </a:r>
          </a:p>
        </p:txBody>
      </p:sp>
      <p:pic>
        <p:nvPicPr>
          <p:cNvPr id="9219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844675"/>
            <a:ext cx="43910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playcast.ru/uploads/2012/11/18/407713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557338"/>
            <a:ext cx="428625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4572000" y="836613"/>
            <a:ext cx="45720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Явились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Ишь вы какие! Чего хотите - то?</a:t>
            </a: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быть! Отдам что ищете! Но прежде соберите сказки.</a:t>
            </a: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1065510"/>
            <a:ext cx="842493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dirty="0">
                <a:ln w="18415" cmpd="sng">
                  <a:solidFill>
                    <a:schemeClr val="bg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Интерактивное</a:t>
            </a:r>
            <a:r>
              <a:rPr lang="ru-RU" sz="5400" dirty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5400" dirty="0">
                <a:ln w="18415" cmpd="sng">
                  <a:solidFill>
                    <a:schemeClr val="bg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лото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700809"/>
            <a:ext cx="8424936" cy="3081764"/>
          </a:xfrm>
          <a:prstGeom prst="rect">
            <a:avLst/>
          </a:prstGeom>
          <a:noFill/>
        </p:spPr>
        <p:txBody>
          <a:bodyPr bIns="324000">
            <a:spAutoFit/>
          </a:bodyPr>
          <a:lstStyle/>
          <a:p>
            <a:pPr algn="ctr" eaLnBrk="1" hangingPunct="1">
              <a:defRPr/>
            </a:pPr>
            <a:r>
              <a:rPr lang="ru-RU" sz="8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Герои русских сказок</a:t>
            </a:r>
          </a:p>
        </p:txBody>
      </p:sp>
      <p:pic>
        <p:nvPicPr>
          <p:cNvPr id="4" name="Рисунок 3" descr="Народные промыслы картинка (фон) (4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7"/>
          <p:cNvSpPr>
            <a:spLocks noGrp="1"/>
          </p:cNvSpPr>
          <p:nvPr>
            <p:ph type="title"/>
          </p:nvPr>
        </p:nvSpPr>
        <p:spPr>
          <a:xfrm>
            <a:off x="493713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0070C0"/>
                </a:solidFill>
              </a:rPr>
              <a:t>Правила игры</a:t>
            </a:r>
          </a:p>
        </p:txBody>
      </p:sp>
      <p:sp>
        <p:nvSpPr>
          <p:cNvPr id="12291" name="Содержимое 8"/>
          <p:cNvSpPr>
            <a:spLocks noGrp="1"/>
          </p:cNvSpPr>
          <p:nvPr>
            <p:ph idx="1"/>
          </p:nvPr>
        </p:nvSpPr>
        <p:spPr>
          <a:xfrm>
            <a:off x="323850" y="1331913"/>
            <a:ext cx="8569325" cy="4103687"/>
          </a:xfrm>
        </p:spPr>
        <p:txBody>
          <a:bodyPr/>
          <a:lstStyle/>
          <a:p>
            <a:pPr algn="just" eaLnBrk="1" hangingPunct="1"/>
            <a:r>
              <a:rPr lang="ru-RU" altLang="ru-RU" smtClean="0"/>
              <a:t>Нужно найти среди картинок, расположенных внизу, 4 героя или предмета из сказки, название которой написано на большой картинке.</a:t>
            </a:r>
          </a:p>
          <a:p>
            <a:pPr algn="just" eaLnBrk="1" hangingPunct="1"/>
            <a:r>
              <a:rPr lang="ru-RU" altLang="ru-RU" smtClean="0"/>
              <a:t>После нахождения все 4 предметов, нажмите на стрелку для перехода к следующей сказке.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466</Words>
  <Application>Microsoft Office PowerPoint</Application>
  <PresentationFormat>Экран (4:3)</PresentationFormat>
  <Paragraphs>63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Интерактивный квест Путешествие по сказкам.</vt:lpstr>
      <vt:lpstr>Слайд 2</vt:lpstr>
      <vt:lpstr>Сегодня утром я получила письмо, давайте его прочитаем.</vt:lpstr>
      <vt:lpstr>Поможем Марьюшке?  Что же это за камень такой придорожный, под которым Марьюшкина карта лежит?.. Это камень, который возле дороги лежит.  Давайте его поищем! </vt:lpstr>
      <vt:lpstr>Какие качества надо взять с собой в дорогу, чтобы одолеть злые Кощеевы чары?</vt:lpstr>
      <vt:lpstr>Какие сказки спрятаны в этом сундучке: Волшебные или про животных?</vt:lpstr>
      <vt:lpstr>Слайд 7</vt:lpstr>
      <vt:lpstr>Слайд 8</vt:lpstr>
      <vt:lpstr>Правила игры</vt:lpstr>
      <vt:lpstr>Слайд 10</vt:lpstr>
      <vt:lpstr>Слайд 11</vt:lpstr>
      <vt:lpstr>Слайд 12</vt:lpstr>
      <vt:lpstr>Слайд 13</vt:lpstr>
      <vt:lpstr>Слайд 14</vt:lpstr>
      <vt:lpstr>Слайд 15</vt:lpstr>
      <vt:lpstr>Справились? Но радоваться рано - это еще не всё! Вот еще задание:  «Кто это  сказал? </vt:lpstr>
      <vt:lpstr>   Высоко сижу, далеко гляжу </vt:lpstr>
      <vt:lpstr>Ловись, рыбка, и мала, и велика. </vt:lpstr>
      <vt:lpstr>  Несет меня лиса за темные леса, за высокие горы. </vt:lpstr>
      <vt:lpstr>Про меня, лису, много сказок есть. Расскажите, какая я в сказках? </vt:lpstr>
      <vt:lpstr>Молодцы, дети. Вот вам клубочек – он приведет вас к следующему заданию.</vt:lpstr>
      <vt:lpstr>Тьфу, тьфу, тьфу! Человечьим духом пахнет. Зачем ко мне явились? Дела пытать аль от дела лытать? </vt:lpstr>
      <vt:lpstr>Догадались, кто это с нами разговаривает? Задобрите Бабу Ягу, поздоровайтесь и назовите ее ласково. </vt:lpstr>
      <vt:lpstr>Слайд 24</vt:lpstr>
      <vt:lpstr>Слайд 25</vt:lpstr>
      <vt:lpstr>Слайд 26</vt:lpstr>
      <vt:lpstr>Молодцы!  Идите по этой тропинке и придете в царство Кощея бессмертного».</vt:lpstr>
      <vt:lpstr>Ах,ребята, одолеете меня, если угадаете, из каких сказок у меня герои в темнице сидят.</vt:lpstr>
      <vt:lpstr>Слайд 29</vt:lpstr>
      <vt:lpstr>«Сегодня вы одолели меня! Ваша взяла! Забирайте свою Марьюшку!»</vt:lpstr>
      <vt:lpstr>Спасибо вам, дорогие ребята! Спасли меня от чар Кощеевых. Читайте сказки,  уму - разуму учитесь! Ведь не зря в народе говорят: «Сказка ложь, да в ней намек, добрым молодцам - урок!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4</cp:revision>
  <dcterms:created xsi:type="dcterms:W3CDTF">2023-07-13T09:47:10Z</dcterms:created>
  <dcterms:modified xsi:type="dcterms:W3CDTF">2023-07-13T10:14:58Z</dcterms:modified>
</cp:coreProperties>
</file>