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0" r:id="rId5"/>
    <p:sldId id="259" r:id="rId6"/>
    <p:sldId id="265" r:id="rId7"/>
    <p:sldId id="264" r:id="rId8"/>
    <p:sldId id="269" r:id="rId9"/>
    <p:sldId id="266" r:id="rId10"/>
    <p:sldId id="263" r:id="rId11"/>
    <p:sldId id="267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atherineasquithgallery.com/uploads/posts/2021-03/1614798080_1-p-fon-dlya-pdd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188640"/>
            <a:ext cx="6858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дошкольное образовательное учреждение детский сад комбинированного вида № 37 муниципальное образование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Тимашевский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1844824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Беседа о транспорте и правилах дорожной безопасности.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5445224"/>
            <a:ext cx="45634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Подготовила: </a:t>
            </a:r>
            <a:r>
              <a:rPr lang="ru-RU" sz="2800" dirty="0" err="1" smtClean="0">
                <a:solidFill>
                  <a:schemeClr val="bg1"/>
                </a:solidFill>
              </a:rPr>
              <a:t>Калиошко</a:t>
            </a:r>
            <a:r>
              <a:rPr lang="ru-RU" sz="2800" dirty="0" smtClean="0">
                <a:solidFill>
                  <a:schemeClr val="bg1"/>
                </a:solidFill>
              </a:rPr>
              <a:t> Г.И. 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798131_6-p-fon-dlya-pdd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379" cy="6858000"/>
          </a:xfrm>
          <a:prstGeom prst="rect">
            <a:avLst/>
          </a:prstGeom>
          <a:noFill/>
        </p:spPr>
      </p:pic>
      <p:pic>
        <p:nvPicPr>
          <p:cNvPr id="18434" name="Picture 2" descr="D:\Downloads\IMG-20230713-WA01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764704"/>
            <a:ext cx="5373216" cy="537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798131_6-p-fon-dlya-pdd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379" cy="6858000"/>
          </a:xfrm>
          <a:prstGeom prst="rect">
            <a:avLst/>
          </a:prstGeom>
          <a:noFill/>
        </p:spPr>
      </p:pic>
      <p:pic>
        <p:nvPicPr>
          <p:cNvPr id="19458" name="Picture 2" descr="D:\Downloads\IMG-20230713-WA01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692696"/>
            <a:ext cx="5400600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phonoteka.org/uploads/posts/2022-09/1663687335_19-phonoteka-org-p-fon-pdd-dlya-detei-pinterest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798131_6-p-fon-dlya-pdd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37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1628800"/>
            <a:ext cx="64807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Цель: знакомить с правилами участника дорожного движения, дать  представления об опасностях на дороге - научить ребёнка  жить и действовать в реальной жизни.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798131_6-p-fon-dlya-pdd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37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1556792"/>
            <a:ext cx="62646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Задачи: развивать кругозор детей, логическое мышление, память; расширять знания о правилах поведения на дороге; продолжать формировать чувство ответственности за свою жизнь. 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798131_6-p-fon-dlya-pdd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379" cy="6858000"/>
          </a:xfrm>
          <a:prstGeom prst="rect">
            <a:avLst/>
          </a:prstGeom>
          <a:noFill/>
        </p:spPr>
      </p:pic>
      <p:pic>
        <p:nvPicPr>
          <p:cNvPr id="16386" name="Picture 2" descr="D:\Downloads\IMG-20230713-WA01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620688"/>
            <a:ext cx="5301208" cy="5301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798131_6-p-fon-dlya-pdd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37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51720" y="2420888"/>
            <a:ext cx="55983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   Автобусы, троллейбусы, машины и трамваи                  </a:t>
            </a:r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2000" dirty="0" smtClean="0"/>
              <a:t>Бегут, бегут по улицам, друг друга обгоняя </a:t>
            </a:r>
            <a:r>
              <a:rPr lang="ru-RU" sz="2000" dirty="0" smtClean="0"/>
              <a:t>. </a:t>
            </a:r>
            <a:r>
              <a:rPr lang="ru-RU" sz="2000" dirty="0" smtClean="0"/>
              <a:t>Регулировщик- светофор, как дирижёр в оркестре,                         </a:t>
            </a:r>
            <a:endParaRPr lang="ru-RU" sz="2000" dirty="0" smtClean="0"/>
          </a:p>
          <a:p>
            <a:r>
              <a:rPr lang="ru-RU" sz="2000" dirty="0" smtClean="0"/>
              <a:t>  Укажет он кому идти, кому стоять на месте. Наезда можно избежать и столкновения тоже - </a:t>
            </a:r>
            <a:r>
              <a:rPr lang="ru-RU" sz="2000" dirty="0" smtClean="0"/>
              <a:t> </a:t>
            </a:r>
            <a:r>
              <a:rPr lang="ru-RU" sz="2000" dirty="0" smtClean="0"/>
              <a:t>На перекрёстках всех дорог наш светофор поможет.                  </a:t>
            </a:r>
            <a:r>
              <a:rPr lang="ru-RU" dirty="0" smtClean="0"/>
              <a:t>               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908720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современном потоке транспорта очень сложно ориентироваться без определенных знаний и навыков.      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798131_6-p-fon-dlya-pdd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379" cy="6858000"/>
          </a:xfrm>
          <a:prstGeom prst="rect">
            <a:avLst/>
          </a:prstGeom>
          <a:noFill/>
        </p:spPr>
      </p:pic>
      <p:pic>
        <p:nvPicPr>
          <p:cNvPr id="5" name="Picture 2" descr="https://catherineasquithgallery.com/uploads/posts/2021-03/1614798131_6-p-fon-dlya-pdd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79" y="0"/>
            <a:ext cx="9149379" cy="6858000"/>
          </a:xfrm>
          <a:prstGeom prst="rect">
            <a:avLst/>
          </a:prstGeom>
          <a:noFill/>
        </p:spPr>
      </p:pic>
      <p:pic>
        <p:nvPicPr>
          <p:cNvPr id="17410" name="Picture 2" descr="D:\Downloads\IMG-20230713-WA01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620688"/>
            <a:ext cx="5589240" cy="558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798131_6-p-fon-dlya-pdd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37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99792" y="1340768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Если надо перейти           </a:t>
            </a:r>
            <a:endParaRPr lang="ru-RU" sz="2000" dirty="0" smtClean="0"/>
          </a:p>
          <a:p>
            <a:r>
              <a:rPr lang="ru-RU" sz="2000" dirty="0" smtClean="0"/>
              <a:t> </a:t>
            </a:r>
            <a:r>
              <a:rPr lang="ru-RU" sz="2000" dirty="0" smtClean="0"/>
              <a:t>Тебе </a:t>
            </a:r>
            <a:r>
              <a:rPr lang="ru-RU" sz="2000" dirty="0" smtClean="0"/>
              <a:t>через дорогу,           </a:t>
            </a:r>
            <a:endParaRPr lang="ru-RU" sz="2000" dirty="0" smtClean="0"/>
          </a:p>
          <a:p>
            <a:r>
              <a:rPr lang="ru-RU" sz="2000" dirty="0" smtClean="0"/>
              <a:t> </a:t>
            </a:r>
            <a:r>
              <a:rPr lang="ru-RU" sz="2000" dirty="0" smtClean="0"/>
              <a:t>С </a:t>
            </a:r>
            <a:r>
              <a:rPr lang="ru-RU" sz="2000" dirty="0" smtClean="0"/>
              <a:t>этой целью по пути </a:t>
            </a:r>
            <a:endParaRPr lang="ru-RU" sz="2000" dirty="0" smtClean="0"/>
          </a:p>
          <a:p>
            <a:r>
              <a:rPr lang="ru-RU" sz="2000" dirty="0" smtClean="0"/>
              <a:t> </a:t>
            </a:r>
            <a:r>
              <a:rPr lang="ru-RU" sz="2000" dirty="0" smtClean="0"/>
              <a:t>Всегда </a:t>
            </a:r>
            <a:r>
              <a:rPr lang="ru-RU" sz="2000" dirty="0" smtClean="0"/>
              <a:t>есть переходы! </a:t>
            </a:r>
            <a:endParaRPr lang="ru-RU" sz="2000" dirty="0" smtClean="0"/>
          </a:p>
          <a:p>
            <a:r>
              <a:rPr lang="ru-RU" sz="2000" dirty="0" smtClean="0"/>
              <a:t>Чтобы </a:t>
            </a:r>
            <a:r>
              <a:rPr lang="ru-RU" sz="2000" dirty="0" smtClean="0"/>
              <a:t>возле перекрёстка              </a:t>
            </a:r>
            <a:endParaRPr lang="ru-RU" sz="2000" dirty="0" smtClean="0"/>
          </a:p>
          <a:p>
            <a:r>
              <a:rPr lang="ru-RU" sz="2000" dirty="0" smtClean="0"/>
              <a:t>Ты </a:t>
            </a:r>
            <a:r>
              <a:rPr lang="ru-RU" sz="2000" dirty="0" smtClean="0"/>
              <a:t>дорогу перешёл,          </a:t>
            </a:r>
            <a:endParaRPr lang="ru-RU" sz="2000" dirty="0" smtClean="0"/>
          </a:p>
          <a:p>
            <a:r>
              <a:rPr lang="ru-RU" sz="2000" dirty="0" smtClean="0"/>
              <a:t>Все </a:t>
            </a:r>
            <a:r>
              <a:rPr lang="ru-RU" sz="2000" dirty="0" smtClean="0"/>
              <a:t>цвета у светофора </a:t>
            </a:r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2000" dirty="0" smtClean="0"/>
              <a:t>Нужно </a:t>
            </a:r>
            <a:r>
              <a:rPr lang="ru-RU" sz="2000" dirty="0" smtClean="0"/>
              <a:t>помнить хорошо</a:t>
            </a:r>
            <a:r>
              <a:rPr lang="ru-RU" sz="2000" dirty="0" smtClean="0"/>
              <a:t>!               </a:t>
            </a:r>
            <a:endParaRPr lang="ru-RU" sz="2000" dirty="0" smtClean="0"/>
          </a:p>
          <a:p>
            <a:r>
              <a:rPr lang="ru-RU" sz="2000" dirty="0" smtClean="0"/>
              <a:t>Загорелся </a:t>
            </a:r>
            <a:r>
              <a:rPr lang="ru-RU" sz="2000" dirty="0" smtClean="0"/>
              <a:t>красный свет-            </a:t>
            </a:r>
            <a:endParaRPr lang="ru-RU" sz="2000" dirty="0" smtClean="0"/>
          </a:p>
          <a:p>
            <a:r>
              <a:rPr lang="ru-RU" sz="2000" dirty="0" smtClean="0"/>
              <a:t>Пешеходам </a:t>
            </a:r>
            <a:r>
              <a:rPr lang="ru-RU" sz="2000" dirty="0" smtClean="0"/>
              <a:t>хода нет!   </a:t>
            </a:r>
            <a:endParaRPr lang="ru-RU" sz="2000" dirty="0" smtClean="0"/>
          </a:p>
          <a:p>
            <a:r>
              <a:rPr lang="ru-RU" sz="2000" dirty="0" smtClean="0"/>
              <a:t>Желтый- значит - подожди</a:t>
            </a:r>
            <a:r>
              <a:rPr lang="ru-RU" sz="2000" dirty="0" smtClean="0"/>
              <a:t>,                  </a:t>
            </a:r>
            <a:endParaRPr lang="ru-RU" sz="2000" dirty="0" smtClean="0"/>
          </a:p>
          <a:p>
            <a:r>
              <a:rPr lang="ru-RU" sz="2000" dirty="0" smtClean="0"/>
              <a:t>А </a:t>
            </a:r>
            <a:r>
              <a:rPr lang="ru-RU" sz="2000" dirty="0" smtClean="0"/>
              <a:t>зелёный </a:t>
            </a:r>
            <a:r>
              <a:rPr lang="ru-RU" sz="2000" dirty="0" smtClean="0"/>
              <a:t>свет - иди</a:t>
            </a:r>
            <a:r>
              <a:rPr lang="ru-RU" sz="2000" dirty="0" smtClean="0"/>
              <a:t>! </a:t>
            </a:r>
            <a:endParaRPr lang="ru-RU" sz="2000" dirty="0" smtClean="0"/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3/1614798131_6-p-fon-dlya-pdd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379" cy="6858000"/>
          </a:xfrm>
          <a:prstGeom prst="rect">
            <a:avLst/>
          </a:prstGeom>
          <a:noFill/>
        </p:spPr>
      </p:pic>
      <p:sp>
        <p:nvSpPr>
          <p:cNvPr id="22530" name="AutoShape 2" descr="https://dvd-auto.ru/800/600/http/cf.ppt-online.org/files/slide/r/RiuhVEnsmAFXNx10BWrMyf7HltOv3P9Sqzo8G5/slide-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dvd-auto.ru/800/600/http/cf.ppt-online.org/files/slide/r/RiuhVEnsmAFXNx10BWrMyf7HltOv3P9Sqzo8G5/slide-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https://dvd-auto.ru/800/600/http/cf.ppt-online.org/files/slide/r/RiuhVEnsmAFXNx10BWrMyf7HltOv3P9Sqzo8G5/slide-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https://dvd-auto.ru/800/600/https/fs.znanio.ru/d5af0e/68/8d/e7fc1da8628a8dc841b5f6acb72de4ff7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8" name="AutoShape 10" descr="https://dvd-auto.ru/800/600/https/fs.znanio.ru/d5af0e/68/8d/e7fc1da8628a8dc841b5f6acb72de4ff7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0" name="AutoShape 12" descr="https://thumbs.dreamstime.com/b/%D0%BB%D0%B5%D1%82%D0%BE%D0%BC-%D0%BD%D0%B0-%D1%83%D0%BB%D0%B8%D1%86%D0%B5-%D0%BF%D0%B5%D1%88%D0%B5%D1%85%D0%BE%D0%B4%D0%BD%D0%BE%D0%BC-%D0%BF%D0%B5%D1%80%D0%B5%D1%85%D0%BE%D0%B4%D0%B5-%D0%B4%D0%B5%D0%B2%D1%83%D1%88%D0%BA%D0%B8-%D1%80%D0%B5%D0%B1%D0%B5%D0%BD%D0%BA-%D0%B2-%D0%BE%D0%B4%D0%B5%D0%B6%D0%B4%D0%B0%D1%85-%D0%BC%D0%BE%D0%B4%D1%8B-15000637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2" name="AutoShape 14" descr="https://thumbs.dreamstime.com/b/%D0%BB%D0%B5%D1%82%D0%BE%D0%BC-%D0%BD%D0%B0-%D1%83%D0%BB%D0%B8%D1%86%D0%B5-%D0%BF%D0%B5%D1%88%D0%B5%D1%85%D0%BE%D0%B4%D0%BD%D0%BE%D0%BC-%D0%BF%D0%B5%D1%80%D0%B5%D1%85%D0%BE%D0%B4%D0%B5-%D0%B4%D0%B5%D0%B2%D1%83%D1%88%D0%BA%D0%B8-%D1%80%D0%B5%D0%B1%D0%B5%D0%BD%D0%BA-%D0%B2-%D0%BE%D0%B4%D0%B5%D0%B6%D0%B4%D0%B0%D1%85-%D0%BC%D0%BE%D0%B4%D1%8B-15000637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4" name="AutoShape 16" descr="https://thumbs.dreamstime.com/b/%D0%BB%D0%B5%D1%82%D0%BE%D0%BC-%D0%BD%D0%B0-%D1%83%D0%BB%D0%B8%D1%86%D0%B5-%D0%BF%D0%B5%D1%88%D0%B5%D1%85%D0%BE%D0%B4%D0%BD%D0%BE%D0%BC-%D0%BF%D0%B5%D1%80%D0%B5%D1%85%D0%BE%D0%B4%D0%B5-%D0%B4%D0%B5%D0%B2%D1%83%D1%88%D0%BA%D0%B8-%D1%80%D0%B5%D0%B1%D0%B5%D0%BD%D0%BA-%D0%B2-%D0%BE%D0%B4%D0%B5%D0%B6%D0%B4%D0%B0%D1%85-%D0%BC%D0%BE%D0%B4%D1%8B-15000637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46" name="Picture 18" descr="https://school230.ru/wp-content/uploads/2021/08/pd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340768"/>
            <a:ext cx="5587008" cy="4190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798131_6-p-fon-dlya-pdd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384"/>
            <a:ext cx="914937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404664"/>
            <a:ext cx="60486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  </a:t>
            </a:r>
            <a:r>
              <a:rPr lang="ru-RU" sz="3200" dirty="0" smtClean="0"/>
              <a:t>Обязанность каждого водителя- обеспечить ребёнку  безопасное передвижение в транспортном средстве.   </a:t>
            </a:r>
            <a:r>
              <a:rPr lang="ru-RU" sz="2000" dirty="0" smtClean="0"/>
              <a:t>                  </a:t>
            </a:r>
            <a:r>
              <a:rPr lang="ru-RU" sz="2000" dirty="0" smtClean="0"/>
              <a:t>.</a:t>
            </a:r>
            <a:r>
              <a:rPr lang="ru-RU" sz="2000" dirty="0" smtClean="0"/>
              <a:t>      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270892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Если с мамой или с папой                                  </a:t>
            </a:r>
          </a:p>
          <a:p>
            <a:r>
              <a:rPr lang="ru-RU" dirty="0" smtClean="0"/>
              <a:t> Вы поедете все вместе,                       </a:t>
            </a:r>
          </a:p>
          <a:p>
            <a:r>
              <a:rPr lang="ru-RU" dirty="0" smtClean="0"/>
              <a:t> Не забудь, что ты - ребёнок,                    </a:t>
            </a:r>
          </a:p>
          <a:p>
            <a:r>
              <a:rPr lang="ru-RU" dirty="0" smtClean="0"/>
              <a:t> Должен ехать в детском кресле!</a:t>
            </a:r>
          </a:p>
          <a:p>
            <a:r>
              <a:rPr lang="ru-RU" dirty="0" smtClean="0"/>
              <a:t>Должен  быть ремнём пристегнут                    </a:t>
            </a:r>
          </a:p>
          <a:p>
            <a:r>
              <a:rPr lang="ru-RU" dirty="0" smtClean="0"/>
              <a:t> Сам и мама с папой тоже!                   </a:t>
            </a:r>
          </a:p>
          <a:p>
            <a:r>
              <a:rPr lang="ru-RU" dirty="0" smtClean="0"/>
              <a:t>Соблюдать все надо строго!                        </a:t>
            </a:r>
          </a:p>
          <a:p>
            <a:r>
              <a:rPr lang="ru-RU" dirty="0" smtClean="0"/>
              <a:t>Это ,друг , тебе поможет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RITAC</dc:creator>
  <cp:lastModifiedBy>RITAC</cp:lastModifiedBy>
  <cp:revision>1</cp:revision>
  <dcterms:created xsi:type="dcterms:W3CDTF">2023-07-13T11:08:00Z</dcterms:created>
  <dcterms:modified xsi:type="dcterms:W3CDTF">2023-07-13T11:53:09Z</dcterms:modified>
</cp:coreProperties>
</file>