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6" r:id="rId5"/>
    <p:sldId id="265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9" autoAdjust="0"/>
    <p:restoredTop sz="94660"/>
  </p:normalViewPr>
  <p:slideViewPr>
    <p:cSldViewPr>
      <p:cViewPr>
        <p:scale>
          <a:sx n="90" d="100"/>
          <a:sy n="90" d="100"/>
        </p:scale>
        <p:origin x="-728" y="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A1CF6-D32F-4432-A557-96796E38652F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7EB57-288B-4622-A66D-48E33C0576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163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2286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8859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114550"/>
            <a:ext cx="6400800" cy="131445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1815084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31445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802505" y="2458593"/>
            <a:ext cx="468401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194322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2265188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2257426"/>
            <a:ext cx="457200" cy="330994"/>
          </a:xfrm>
        </p:spPr>
        <p:txBody>
          <a:bodyPr/>
          <a:lstStyle/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553200" cy="43660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28601"/>
            <a:ext cx="1447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769779"/>
            <a:ext cx="457200" cy="330994"/>
          </a:xfrm>
        </p:spPr>
        <p:txBody>
          <a:bodyPr/>
          <a:lstStyle/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145286"/>
            <a:ext cx="850392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4288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1714500"/>
            <a:ext cx="8833104" cy="228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06764"/>
            <a:ext cx="8833104" cy="160477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057400"/>
            <a:ext cx="6480174" cy="1254919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18288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0050"/>
            <a:ext cx="7772400" cy="1143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4807458"/>
            <a:ext cx="3044952" cy="274320"/>
          </a:xfrm>
        </p:spPr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1" y="1181739"/>
            <a:ext cx="8921" cy="3614668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1650206"/>
            <a:ext cx="0" cy="3140964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0858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028700"/>
            <a:ext cx="8833104" cy="6858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4793742"/>
            <a:ext cx="8833104" cy="233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4040188" cy="549731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1" y="1143000"/>
            <a:ext cx="4041775" cy="54864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4807458"/>
            <a:ext cx="358140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9601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1853537"/>
            <a:ext cx="4041648" cy="2863803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1853537"/>
            <a:ext cx="4038600" cy="286664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781812"/>
            <a:ext cx="457200" cy="330994"/>
          </a:xfrm>
        </p:spPr>
        <p:txBody>
          <a:bodyPr/>
          <a:lstStyle>
            <a:lvl1pPr algn="ctr">
              <a:defRPr/>
            </a:lvl1pPr>
          </a:lstStyle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777015"/>
            <a:ext cx="457200" cy="330994"/>
          </a:xfrm>
        </p:spPr>
        <p:txBody>
          <a:bodyPr/>
          <a:lstStyle/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18872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4743450"/>
            <a:ext cx="609600" cy="33099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14300"/>
            <a:ext cx="8833104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8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2362200" cy="74295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485901"/>
            <a:ext cx="2362200" cy="3108722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514350"/>
            <a:ext cx="5638800" cy="40576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383280" cy="27432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14300"/>
            <a:ext cx="8833104" cy="22631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/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3771900"/>
            <a:ext cx="5867400" cy="9144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457200"/>
            <a:ext cx="5867400" cy="32004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742950"/>
            <a:ext cx="2438400" cy="394335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4803738"/>
            <a:ext cx="3044952" cy="274320"/>
          </a:xfrm>
        </p:spPr>
        <p:txBody>
          <a:bodyPr/>
          <a:lstStyle/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584448" cy="27432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1"/>
            <a:ext cx="9144000" cy="10450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4803738"/>
            <a:ext cx="3044952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96557D7-9C76-4808-B193-57D0DD1A640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4808136"/>
            <a:ext cx="35814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957557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780131"/>
            <a:ext cx="457200" cy="33099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51199D-44D4-4333-89B7-D5E0D5448AF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8534400" cy="3449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Знаки препинания при однородных членах предложения</a:t>
            </a:r>
          </a:p>
          <a:p>
            <a:r>
              <a:rPr lang="ru-RU" dirty="0" smtClean="0"/>
              <a:t>Обобщающие слова при однородных членах предложения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Однородные члены предложения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93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94602"/>
            <a:ext cx="5832648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Однородные члены предложения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981130" y="94053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э</a:t>
            </a:r>
            <a:r>
              <a:rPr lang="ru-RU" dirty="0" smtClean="0"/>
              <a:t>то слова, которые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43708" y="1491629"/>
            <a:ext cx="5508612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Отвечают на            и тот же вопрос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943708" y="1995686"/>
            <a:ext cx="5508612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Относится к             -ому и тому же слову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43708" y="2571750"/>
            <a:ext cx="5508612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Произносится с интонацией перечисления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943708" y="3147814"/>
            <a:ext cx="5508612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Отделяются друг от друга </a:t>
            </a:r>
            <a:r>
              <a:rPr lang="ru-RU" sz="2000" b="1" i="1" dirty="0" smtClean="0"/>
              <a:t>запятой</a:t>
            </a:r>
            <a:endParaRPr lang="ru-RU" sz="20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19572" y="4299942"/>
            <a:ext cx="795688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Мы увидели в музее </a:t>
            </a:r>
            <a:r>
              <a:rPr lang="ru-RU" i="1" dirty="0"/>
              <a:t>у</a:t>
            </a:r>
            <a:r>
              <a:rPr lang="ru-RU" i="1" dirty="0" smtClean="0"/>
              <a:t>дивительные, интересные, необычные </a:t>
            </a:r>
            <a:r>
              <a:rPr lang="ru-RU" dirty="0" smtClean="0"/>
              <a:t>статуи.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63888" y="1074098"/>
            <a:ext cx="7572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</a:t>
            </a:r>
            <a:endParaRPr lang="ru-RU" sz="96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175956" y="4139956"/>
            <a:ext cx="3564396" cy="1596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740352" y="4155926"/>
            <a:ext cx="0" cy="2880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192406" y="415592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508104" y="4147941"/>
            <a:ext cx="0" cy="3040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876256" y="4161337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24128" y="3832179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Какие?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1332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894" y="3705558"/>
            <a:ext cx="2931988" cy="63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52830"/>
            <a:ext cx="2928664" cy="64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139702"/>
            <a:ext cx="3068066" cy="744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23704"/>
            <a:ext cx="676875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Знаки препинания в предложениях с однородными членами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69405" y="1323444"/>
            <a:ext cx="18002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Запятая не ставится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4704" y="2194089"/>
            <a:ext cx="208823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4704" y="2859782"/>
            <a:ext cx="208823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или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4704" y="3579862"/>
            <a:ext cx="208823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д</a:t>
            </a:r>
            <a:r>
              <a:rPr lang="ru-RU" sz="2000" dirty="0" smtClean="0"/>
              <a:t>а (=и)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700282" y="2238903"/>
            <a:ext cx="432048" cy="4144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01" y="2226292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04" y="2962412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86" y="2962412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54375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193" y="3672398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560412" y="1275605"/>
            <a:ext cx="182121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Запятая ставится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52485" y="2194089"/>
            <a:ext cx="208823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,      ,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33539" y="2842229"/>
            <a:ext cx="2107177" cy="52160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, а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33539" y="3507854"/>
            <a:ext cx="2107177" cy="50155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, но</a:t>
            </a:r>
            <a:endParaRPr lang="ru-RU" sz="2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33539" y="4155926"/>
            <a:ext cx="2107177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, да (=но)</a:t>
            </a:r>
            <a:endParaRPr lang="ru-RU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786" y="2238903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77" y="2238903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238903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889514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911763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45110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545110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990" y="4194435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232944"/>
            <a:ext cx="444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7174" y="2163877"/>
            <a:ext cx="259228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u="sng" dirty="0" smtClean="0"/>
              <a:t>Храм Артемиды </a:t>
            </a:r>
            <a:r>
              <a:rPr lang="ru-RU" sz="1400" i="1" dirty="0" smtClean="0">
                <a:solidFill>
                  <a:srgbClr val="FF0000"/>
                </a:solidFill>
              </a:rPr>
              <a:t>и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b="1" u="sng" dirty="0" smtClean="0"/>
              <a:t>статуя Зевса </a:t>
            </a:r>
            <a:r>
              <a:rPr lang="ru-RU" sz="1400" dirty="0" smtClean="0"/>
              <a:t>находятся в Греции.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500" y="2984053"/>
            <a:ext cx="26516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Я увижу </a:t>
            </a:r>
            <a:r>
              <a:rPr lang="ru-RU" sz="1400" b="1" dirty="0" smtClean="0"/>
              <a:t>статую</a:t>
            </a:r>
            <a:r>
              <a:rPr lang="ru-RU" sz="1400" dirty="0" smtClean="0"/>
              <a:t> </a:t>
            </a:r>
            <a:r>
              <a:rPr lang="ru-RU" sz="1400" i="1" dirty="0" smtClean="0">
                <a:solidFill>
                  <a:srgbClr val="FF0000"/>
                </a:solidFill>
              </a:rPr>
              <a:t>или</a:t>
            </a:r>
            <a:r>
              <a:rPr lang="ru-RU" sz="1400" dirty="0" smtClean="0"/>
              <a:t> </a:t>
            </a:r>
            <a:r>
              <a:rPr lang="ru-RU" sz="1400" b="1" dirty="0" smtClean="0"/>
              <a:t>храм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30098" y="3632706"/>
            <a:ext cx="240644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Мы увидели </a:t>
            </a:r>
            <a:r>
              <a:rPr lang="ru-RU" sz="1400" b="1" dirty="0" smtClean="0"/>
              <a:t>пирамиды</a:t>
            </a:r>
            <a:r>
              <a:rPr lang="ru-RU" sz="1400" dirty="0" smtClean="0"/>
              <a:t> </a:t>
            </a:r>
            <a:r>
              <a:rPr lang="ru-RU" sz="1400" i="1" dirty="0" smtClean="0">
                <a:solidFill>
                  <a:srgbClr val="FF0000"/>
                </a:solidFill>
              </a:rPr>
              <a:t>да</a:t>
            </a:r>
            <a:r>
              <a:rPr lang="ru-RU" sz="1400" dirty="0" smtClean="0"/>
              <a:t> </a:t>
            </a:r>
            <a:r>
              <a:rPr lang="ru-RU" sz="1400" b="1" dirty="0" smtClean="0"/>
              <a:t>гробницы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131840" y="2192546"/>
            <a:ext cx="2676467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Я была в храме </a:t>
            </a:r>
            <a:r>
              <a:rPr lang="ru-RU" sz="1400" i="1" dirty="0" smtClean="0">
                <a:solidFill>
                  <a:srgbClr val="FF0000"/>
                </a:solidFill>
              </a:rPr>
              <a:t>и</a:t>
            </a:r>
            <a:r>
              <a:rPr lang="ru-RU" sz="1400" dirty="0" smtClean="0"/>
              <a:t> </a:t>
            </a:r>
            <a:r>
              <a:rPr lang="ru-RU" sz="1400" b="1" dirty="0" smtClean="0"/>
              <a:t>Зевса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/>
              <a:t>Артемиды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sz="1400" dirty="0" smtClean="0"/>
              <a:t> </a:t>
            </a:r>
            <a:r>
              <a:rPr lang="ru-RU" sz="1400" b="1" dirty="0" smtClean="0"/>
              <a:t>Афродиты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987824" y="3003798"/>
            <a:ext cx="2952327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Пирамиды Хеопса </a:t>
            </a:r>
            <a:r>
              <a:rPr lang="ru-RU" sz="1400" i="1" dirty="0" smtClean="0">
                <a:solidFill>
                  <a:srgbClr val="FF0000"/>
                </a:solidFill>
              </a:rPr>
              <a:t>или</a:t>
            </a:r>
            <a:r>
              <a:rPr lang="ru-RU" sz="1400" dirty="0" smtClean="0"/>
              <a:t> </a:t>
            </a:r>
            <a:r>
              <a:rPr lang="ru-RU" sz="1400" b="1" dirty="0" smtClean="0"/>
              <a:t>пугают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 или</a:t>
            </a:r>
            <a:r>
              <a:rPr lang="ru-RU" sz="1400" dirty="0" smtClean="0"/>
              <a:t> </a:t>
            </a:r>
            <a:r>
              <a:rPr lang="ru-RU" sz="1400" b="1" dirty="0" smtClean="0"/>
              <a:t>завораживают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926878" y="3758980"/>
            <a:ext cx="307421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В Греции есть </a:t>
            </a:r>
            <a:r>
              <a:rPr lang="ru-RU" sz="1400" b="1" dirty="0" smtClean="0"/>
              <a:t>храмы</a:t>
            </a:r>
            <a:r>
              <a:rPr lang="ru-RU" sz="1400" dirty="0" smtClean="0"/>
              <a:t> 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/>
              <a:t>соборы</a:t>
            </a:r>
            <a:r>
              <a:rPr lang="ru-RU" sz="1400" b="1" dirty="0" smtClean="0">
                <a:solidFill>
                  <a:srgbClr val="FF0000"/>
                </a:solidFill>
              </a:rPr>
              <a:t>,</a:t>
            </a:r>
            <a:r>
              <a:rPr lang="ru-RU" sz="1400" dirty="0" smtClean="0"/>
              <a:t> </a:t>
            </a:r>
            <a:r>
              <a:rPr lang="ru-RU" sz="1400" b="1" dirty="0" smtClean="0"/>
              <a:t>скульптуры</a:t>
            </a:r>
            <a:r>
              <a:rPr lang="ru-RU" sz="1400" dirty="0" smtClean="0"/>
              <a:t> 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sz="1400" dirty="0" smtClean="0"/>
              <a:t> </a:t>
            </a:r>
            <a:r>
              <a:rPr lang="ru-RU" sz="1400" b="1" dirty="0" smtClean="0"/>
              <a:t>памятники</a:t>
            </a:r>
            <a:r>
              <a:rPr lang="ru-RU" sz="1400" dirty="0" smtClean="0"/>
              <a:t>.   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169985" y="2163877"/>
            <a:ext cx="2653232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Храмы </a:t>
            </a:r>
            <a:r>
              <a:rPr lang="ru-RU" sz="1400" b="1" dirty="0" smtClean="0"/>
              <a:t>красивые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ru-RU" sz="1400" dirty="0" smtClean="0"/>
              <a:t> </a:t>
            </a:r>
            <a:r>
              <a:rPr lang="ru-RU" sz="1400" b="1" dirty="0" smtClean="0"/>
              <a:t>яркие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1400" b="1" dirty="0" smtClean="0"/>
              <a:t>величественные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163819" y="2889514"/>
            <a:ext cx="2845425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Я видел </a:t>
            </a:r>
            <a:r>
              <a:rPr lang="ru-RU" sz="1400" b="1" dirty="0" smtClean="0"/>
              <a:t>статуи</a:t>
            </a:r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 а </a:t>
            </a:r>
            <a:r>
              <a:rPr lang="ru-RU" sz="1400" b="1" dirty="0" smtClean="0"/>
              <a:t>памятники</a:t>
            </a:r>
            <a:r>
              <a:rPr lang="ru-RU" sz="1400" dirty="0" smtClean="0"/>
              <a:t> нет.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116753" y="3872456"/>
            <a:ext cx="2892491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Туристы посетили </a:t>
            </a:r>
            <a:r>
              <a:rPr lang="ru-RU" sz="1400" b="1" dirty="0" smtClean="0"/>
              <a:t>храмы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но</a:t>
            </a:r>
            <a:r>
              <a:rPr lang="ru-RU" sz="1400" dirty="0" smtClean="0"/>
              <a:t> </a:t>
            </a:r>
            <a:r>
              <a:rPr lang="ru-RU" sz="1400" b="1" dirty="0" smtClean="0"/>
              <a:t>не мавзолеи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7087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06" y="483518"/>
            <a:ext cx="76200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2966" y="1707654"/>
            <a:ext cx="4176464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Слово, выражающее общее значение всего ряда однородных членов предложения, называется </a:t>
            </a:r>
            <a:r>
              <a:rPr lang="ru-RU" b="1" i="1" dirty="0" smtClean="0"/>
              <a:t>обобщающим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07668" y="1923678"/>
            <a:ext cx="331236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Я знаю </a:t>
            </a:r>
            <a:r>
              <a:rPr lang="ru-RU" b="1" dirty="0" smtClean="0"/>
              <a:t>города</a:t>
            </a:r>
            <a:r>
              <a:rPr lang="ru-RU" b="1" i="1" dirty="0" smtClean="0"/>
              <a:t>: </a:t>
            </a:r>
            <a:r>
              <a:rPr lang="ru-RU" i="1" dirty="0" smtClean="0"/>
              <a:t>Астану, </a:t>
            </a:r>
            <a:r>
              <a:rPr lang="ru-RU" i="1" dirty="0" err="1" smtClean="0"/>
              <a:t>Алмату</a:t>
            </a:r>
            <a:r>
              <a:rPr lang="ru-RU" i="1" dirty="0" smtClean="0"/>
              <a:t>, </a:t>
            </a:r>
            <a:r>
              <a:rPr lang="ru-RU" i="1" dirty="0" err="1" smtClean="0"/>
              <a:t>Актобе</a:t>
            </a:r>
            <a:r>
              <a:rPr lang="ru-RU" i="1" dirty="0" smtClean="0"/>
              <a:t>, Актау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2966" y="3363838"/>
            <a:ext cx="417646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Обобщающее слово является тем же членом предложения, что и однородные члены.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07668" y="3507854"/>
            <a:ext cx="3312368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u="sng" dirty="0" smtClean="0"/>
              <a:t>Леса, луга, сады </a:t>
            </a:r>
            <a:r>
              <a:rPr lang="ru-RU" dirty="0" smtClean="0"/>
              <a:t>– </a:t>
            </a:r>
            <a:r>
              <a:rPr lang="ru-RU" b="1" u="sng" dirty="0" smtClean="0"/>
              <a:t>всё</a:t>
            </a:r>
            <a:r>
              <a:rPr lang="ru-RU" dirty="0" smtClean="0"/>
              <a:t> зазеленело.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084168" y="2246843"/>
            <a:ext cx="7920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020272" y="2246843"/>
            <a:ext cx="8640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20072" y="2499742"/>
            <a:ext cx="266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15456"/>
            <a:ext cx="7488832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Обобщающие слова при однородных членах предложения</a:t>
            </a:r>
            <a:endParaRPr lang="ru-RU" sz="2000" dirty="0"/>
          </a:p>
        </p:txBody>
      </p:sp>
      <p:sp>
        <p:nvSpPr>
          <p:cNvPr id="3" name="Овал 2"/>
          <p:cNvSpPr/>
          <p:nvPr/>
        </p:nvSpPr>
        <p:spPr>
          <a:xfrm>
            <a:off x="5076056" y="2295181"/>
            <a:ext cx="144016" cy="14401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570" y="1989898"/>
            <a:ext cx="2809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459948" y="4215160"/>
            <a:ext cx="3443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5536" y="1347614"/>
            <a:ext cx="345638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После обобщающего слова перед однородными членами ставится </a:t>
            </a:r>
            <a:r>
              <a:rPr lang="ru-RU" b="1" i="1" dirty="0" smtClean="0"/>
              <a:t>двоеточие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80196" y="1059582"/>
            <a:ext cx="4896544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Я повидал </a:t>
            </a:r>
            <a:r>
              <a:rPr lang="ru-RU" sz="1600" b="1" dirty="0" smtClean="0"/>
              <a:t>несколько чудес света</a:t>
            </a:r>
            <a:r>
              <a:rPr lang="ru-RU" sz="1600" dirty="0" smtClean="0"/>
              <a:t>: </a:t>
            </a:r>
            <a:r>
              <a:rPr lang="ru-RU" sz="1600" i="1" dirty="0" smtClean="0"/>
              <a:t>храм Артемиды</a:t>
            </a:r>
            <a:r>
              <a:rPr lang="ru-RU" sz="1600" i="1" dirty="0" smtClean="0">
                <a:solidFill>
                  <a:srgbClr val="7030A0"/>
                </a:solidFill>
              </a:rPr>
              <a:t>, </a:t>
            </a:r>
            <a:r>
              <a:rPr lang="ru-RU" sz="1600" i="1" dirty="0" smtClean="0"/>
              <a:t>Статую Зевса</a:t>
            </a:r>
            <a:r>
              <a:rPr lang="ru-RU" sz="1600" i="1" dirty="0">
                <a:solidFill>
                  <a:srgbClr val="7030A0"/>
                </a:solidFill>
              </a:rPr>
              <a:t> </a:t>
            </a:r>
            <a:r>
              <a:rPr lang="ru-RU" sz="1600" b="1" i="1" dirty="0" smtClean="0">
                <a:solidFill>
                  <a:srgbClr val="C00000"/>
                </a:solidFill>
              </a:rPr>
              <a:t>и</a:t>
            </a:r>
            <a:r>
              <a:rPr lang="ru-RU" sz="1600" i="1" dirty="0" smtClean="0">
                <a:solidFill>
                  <a:srgbClr val="C00000"/>
                </a:solidFill>
              </a:rPr>
              <a:t> </a:t>
            </a:r>
            <a:r>
              <a:rPr lang="ru-RU" sz="1600" i="1" dirty="0" smtClean="0"/>
              <a:t>Александрийский маяк.</a:t>
            </a:r>
            <a:endParaRPr lang="ru-RU" sz="1600" i="1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392" y="2037806"/>
            <a:ext cx="366265" cy="35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767" y="2037806"/>
            <a:ext cx="366266" cy="35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521" y="2039752"/>
            <a:ext cx="36512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4589551" y="2033724"/>
            <a:ext cx="360040" cy="36004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24128" y="1890579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,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6468609" y="203975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3291830"/>
            <a:ext cx="345638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Перед обобщающим словом после однородных членов предложения ставится </a:t>
            </a:r>
            <a:r>
              <a:rPr lang="ru-RU" b="1" i="1" dirty="0" smtClean="0"/>
              <a:t>тире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70761" y="3278908"/>
            <a:ext cx="4896544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i="1" dirty="0" smtClean="0"/>
              <a:t>В Греции, в Египте, в Турции </a:t>
            </a:r>
            <a:r>
              <a:rPr lang="ru-RU" sz="1600" dirty="0" smtClean="0"/>
              <a:t>– </a:t>
            </a:r>
            <a:r>
              <a:rPr lang="ru-RU" sz="1600" b="1" dirty="0" smtClean="0"/>
              <a:t>всюду</a:t>
            </a:r>
            <a:r>
              <a:rPr lang="ru-RU" sz="1600" dirty="0" smtClean="0"/>
              <a:t> есть чудеса света.</a:t>
            </a:r>
            <a:endParaRPr lang="ru-RU" sz="1600" dirty="0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310" y="4044325"/>
            <a:ext cx="36512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957" y="4036374"/>
            <a:ext cx="36512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233" y="4038154"/>
            <a:ext cx="36512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571" y="3787599"/>
            <a:ext cx="676275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520" y="3778313"/>
            <a:ext cx="676275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29" y="3968304"/>
            <a:ext cx="4937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91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335</TotalTime>
  <Words>268</Words>
  <Application>Microsoft Office PowerPoint</Application>
  <PresentationFormat>Экран (16:9)</PresentationFormat>
  <Paragraphs>42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Однородные члены предложения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Ковтунович</dc:creator>
  <cp:lastModifiedBy>Юлия Ковтунович</cp:lastModifiedBy>
  <cp:revision>22</cp:revision>
  <dcterms:created xsi:type="dcterms:W3CDTF">2022-03-15T06:05:29Z</dcterms:created>
  <dcterms:modified xsi:type="dcterms:W3CDTF">2023-07-13T04:41:05Z</dcterms:modified>
</cp:coreProperties>
</file>