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74" r:id="rId3"/>
    <p:sldId id="261" r:id="rId4"/>
    <p:sldId id="259" r:id="rId5"/>
    <p:sldId id="262" r:id="rId6"/>
    <p:sldId id="263" r:id="rId7"/>
    <p:sldId id="272" r:id="rId8"/>
    <p:sldId id="269" r:id="rId9"/>
    <p:sldId id="271" r:id="rId10"/>
    <p:sldId id="273" r:id="rId11"/>
    <p:sldId id="264" r:id="rId12"/>
    <p:sldId id="265" r:id="rId13"/>
    <p:sldId id="266" r:id="rId14"/>
    <p:sldId id="267" r:id="rId15"/>
    <p:sldId id="268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65" autoAdjust="0"/>
    <p:restoredTop sz="94671" autoAdjust="0"/>
  </p:normalViewPr>
  <p:slideViewPr>
    <p:cSldViewPr>
      <p:cViewPr varScale="1">
        <p:scale>
          <a:sx n="81" d="100"/>
          <a:sy n="81" d="100"/>
        </p:scale>
        <p:origin x="121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484784"/>
            <a:ext cx="747563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Дидактические игры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математике</a:t>
            </a:r>
          </a:p>
          <a:p>
            <a:pPr algn="ctr"/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старшей группе.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4653136"/>
            <a:ext cx="419794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Подготовила воспитатель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Мартынова Г.Н.</a:t>
            </a: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Нижний Новгород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МАДОУ д/с 212.</a:t>
            </a: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Март 2021г.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19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3009" y="404664"/>
            <a:ext cx="66304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Дидактическая игра 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«Найди , что назову»</a:t>
            </a:r>
            <a:endParaRPr lang="ru-RU" sz="4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8019888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</a:p>
          <a:p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--развивать умение слушать и </a:t>
            </a:r>
          </a:p>
          <a:p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выполнять инструкции;</a:t>
            </a:r>
          </a:p>
          <a:p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--развивать логическое мышление,</a:t>
            </a:r>
          </a:p>
          <a:p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умение рассуждать 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оследовательно;</a:t>
            </a:r>
          </a:p>
          <a:p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--развивать зрительное внимание , умение </a:t>
            </a:r>
          </a:p>
          <a:p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делать логические умозаключения.</a:t>
            </a:r>
            <a:endParaRPr lang="ru-RU" sz="2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9536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Галя\Desktop\IMG_20210204_163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61710" y="134634"/>
            <a:ext cx="2016224" cy="29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Галя\Desktop\IMG_20210204_161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84068" y="152633"/>
            <a:ext cx="2016225" cy="295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2780928"/>
            <a:ext cx="619269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6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Галя\Desktop\IMG_20210303_085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840" y="725984"/>
            <a:ext cx="6600576" cy="558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56659" y="116632"/>
            <a:ext cx="4118883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Вариант № 1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 каком этаже 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живут зайчик,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белочка и мишка?»</a:t>
            </a:r>
            <a:endParaRPr lang="ru-RU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4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Галя\Desktop\IMG_20210303_0859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76875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4308" y="188640"/>
            <a:ext cx="428341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Вариант № 2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«Найди Машину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пуговицу»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Галя\Desktop\IMG_20210303_0915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02110"/>
            <a:ext cx="7488832" cy="56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04689" y="332656"/>
            <a:ext cx="395140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Вариант № 3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«Найди домик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гнома»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Галя\Desktop\IMG_20210303_0918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7152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2876" y="692696"/>
            <a:ext cx="7178247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Обучая дошкольников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процессе игры,</a:t>
            </a:r>
          </a:p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тремитесь к тому , 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чтобы радость от игры</a:t>
            </a:r>
          </a:p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ерешла в радость учения.</a:t>
            </a:r>
          </a:p>
          <a:p>
            <a:pPr algn="ctr"/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9536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9882" y="620688"/>
            <a:ext cx="8156913" cy="96949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Формирование элементарных математических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представлений у детей дошкольного возраста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немыслимо без использования дидактических игр.</a:t>
            </a:r>
          </a:p>
          <a:p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 использование хорошо помогает восприятию </a:t>
            </a:r>
          </a:p>
          <a:p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атериала и поэтому ребёнок принимает</a:t>
            </a:r>
          </a:p>
          <a:p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ктивное участие в познавательном процессе.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Игра-естественный способ развития ребёнка.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Каждая дидактическая игра конкретную задачу. </a:t>
            </a: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Использование  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дидактических игр помогает 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восприятию материала.</a:t>
            </a:r>
          </a:p>
          <a:p>
            <a:r>
              <a:rPr lang="ru-RU" sz="2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Каждая игра несёт конкретную задачу.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представляю Вашему вниманию три игры.</a:t>
            </a:r>
            <a:endParaRPr lang="ru-RU" sz="2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9536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8399" y="260648"/>
            <a:ext cx="7246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Дидактическая игра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«Собери цветок»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348880"/>
            <a:ext cx="8632556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Задачи:</a:t>
            </a:r>
          </a:p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--развивать представления детей о </a:t>
            </a:r>
          </a:p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составе числа;</a:t>
            </a:r>
          </a:p>
          <a:p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--упражнять детей в умении раскладывать </a:t>
            </a:r>
          </a:p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число на два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еньших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составлять из </a:t>
            </a:r>
          </a:p>
          <a:p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двух меньших большее;</a:t>
            </a:r>
          </a:p>
          <a:p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--побуждать детей находить разные варианты </a:t>
            </a:r>
          </a:p>
          <a:p>
            <a:r>
              <a:rPr lang="ru-RU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при составлении числа из двух меньших.</a:t>
            </a:r>
            <a:endParaRPr lang="ru-RU" sz="2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2636"/>
            <a:ext cx="763284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3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Галя\Desktop\IMG_20210304_100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05" y="188640"/>
            <a:ext cx="7368819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Галя\Desktop\IMG_20210304_100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80" y="548680"/>
            <a:ext cx="7255040" cy="54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60671" y="260648"/>
            <a:ext cx="642265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Дидактическая игра 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«Восстанови 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последовательность»</a:t>
            </a:r>
            <a:endParaRPr lang="ru-RU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60671" y="2636912"/>
            <a:ext cx="649594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</a:p>
          <a:p>
            <a:r>
              <a:rPr lang="ru-RU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--развивать зрительное внимание;</a:t>
            </a: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--закреплять знание порядкового счёта,</a:t>
            </a: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у</a:t>
            </a:r>
            <a:r>
              <a:rPr lang="ru-RU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мение находить недостающие цифры;</a:t>
            </a: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--упражнять в нахождении места цифр в </a:t>
            </a: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числовом </a:t>
            </a:r>
            <a:r>
              <a:rPr lang="ru-RU" sz="2400" b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ряду .</a:t>
            </a:r>
            <a:endParaRPr lang="ru-RU" sz="2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9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Галя\Desktop\IMG_20210304_102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98" y="548680"/>
            <a:ext cx="7572841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013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Галя\Desktop\IMG_20210304_102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770485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89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221</TotalTime>
  <Words>265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Arial Black</vt:lpstr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Галя</dc:creator>
  <cp:lastModifiedBy>Пользователь Windows</cp:lastModifiedBy>
  <cp:revision>19</cp:revision>
  <dcterms:created xsi:type="dcterms:W3CDTF">2017-11-27T11:34:58Z</dcterms:created>
  <dcterms:modified xsi:type="dcterms:W3CDTF">2021-04-06T05:43:09Z</dcterms:modified>
</cp:coreProperties>
</file>