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2" r:id="rId4"/>
    <p:sldId id="260" r:id="rId5"/>
    <p:sldId id="273" r:id="rId6"/>
    <p:sldId id="274" r:id="rId7"/>
    <p:sldId id="275" r:id="rId8"/>
    <p:sldId id="276" r:id="rId9"/>
    <p:sldId id="277" r:id="rId10"/>
    <p:sldId id="261" r:id="rId11"/>
    <p:sldId id="278" r:id="rId12"/>
    <p:sldId id="279" r:id="rId13"/>
    <p:sldId id="263" r:id="rId14"/>
    <p:sldId id="280" r:id="rId15"/>
    <p:sldId id="285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C6A2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4" d="100"/>
          <a:sy n="64" d="100"/>
        </p:scale>
        <p:origin x="-701" y="-3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29B0F1F-9560-4810-9D02-7B147AECA3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74E7CD93-17B7-41B6-ACFD-9E25E9B8B3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AF0F05E-76BC-4FB9-8A08-31E729F94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517E4-90B9-4F99-B69F-3AD09DD1BC96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BF08F80-03B3-43DC-922D-A34EAA0D5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F7C8D69-EACE-4EB5-905F-352972F88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FA851-BB95-4505-8CD9-6A4C8153A9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7802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E8A1A90-CAFB-460A-AC76-D333DDF273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BC10112E-40E2-4BA5-BA2B-7FDE8A5B62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64E90F4-F0DE-4FB4-BC19-09B0397770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517E4-90B9-4F99-B69F-3AD09DD1BC96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285CAC7-571E-4080-A2C3-FBD331B148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FADAF69-B32D-467F-B806-533290005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FA851-BB95-4505-8CD9-6A4C8153A9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3944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BA820814-C6FB-42BC-8C2D-30A134E3D5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548ED63E-DF10-4B4D-89AC-E291CF48E5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030CBEA-F8EE-491C-9BDA-1C0EA53010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517E4-90B9-4F99-B69F-3AD09DD1BC96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2A8784C-1D9F-417C-91BB-B927C56D78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037C905-8862-4097-8DBC-765429B2F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FA851-BB95-4505-8CD9-6A4C8153A9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6760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691F7A2-2044-4354-9827-42F536FA50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A9F885A-7B61-4B55-B0F1-9A46D10649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57A7115-84B4-46F9-9181-8079FC793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517E4-90B9-4F99-B69F-3AD09DD1BC96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458CCF8-72DE-4C90-BF2B-89D5D17F2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E1C0E5D-D1E7-4057-BE4E-3E722963C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FA851-BB95-4505-8CD9-6A4C8153A9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6060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4A2FA55-7F83-4320-9168-233E9A48DA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B7E68355-F758-4031-BAF0-57BA5573FA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1A05552-7D04-4D04-A6D5-DA7A674BE6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517E4-90B9-4F99-B69F-3AD09DD1BC96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8BC05D1-5B46-4C6D-9E33-36CFE937E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84D1D55-CFBE-42C5-BF3A-5FD7DE2B3D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FA851-BB95-4505-8CD9-6A4C8153A9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615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09734FD-8FFE-4973-B6E9-21E3C53B0E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D5E50A2-B0A2-4D48-A664-670B945622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7478D239-89D9-45F6-A614-C987B6A1A5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2E8A4B74-FD0C-4B74-982D-2625DDA66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517E4-90B9-4F99-B69F-3AD09DD1BC96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BA6BD276-9B63-45E3-B777-60D7A27130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70E784FC-FC95-4DF1-9893-07AC6F47C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FA851-BB95-4505-8CD9-6A4C8153A9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1646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84267BD-5A36-468E-9750-FD7AFB684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00E734A5-F3A4-477A-A32E-632CE9E6C1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C87DC91B-52D0-4433-86CB-4466943D8E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38CE65E3-9BFD-4603-93BE-EFD52F398A3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C0521D9C-E931-439D-B3FE-75808351E3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BBDDD176-F561-4293-90E0-E82AB0C825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517E4-90B9-4F99-B69F-3AD09DD1BC96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B0213EBE-0ABD-4EB7-AF8A-E2B38383D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1C9F0CCE-8793-40AE-AB44-FBD3790C2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FA851-BB95-4505-8CD9-6A4C8153A9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3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811B8F8-7C94-4E13-B10D-29FF6FD77B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D4C44EE2-7652-47F8-B512-67914F6B0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517E4-90B9-4F99-B69F-3AD09DD1BC96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F0137486-5D02-4109-9D00-8025F8E973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61616C6C-3029-40BC-B6ED-83183BA59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FA851-BB95-4505-8CD9-6A4C8153A9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8196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E0CCA527-0BD5-4524-9E89-16B7588F5E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517E4-90B9-4F99-B69F-3AD09DD1BC96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CB082D38-E6CC-41AF-B646-7716FD4BC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B4BB1B9B-0024-4F18-A8AB-F1E69B73D2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FA851-BB95-4505-8CD9-6A4C8153A9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5287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89E21E2-9C41-42C4-A6CF-4C967C1EDA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05D955E-70A8-478B-BA21-45499E67DD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B9882B64-1CBB-4E67-BE51-CE878CF0EB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D90235F0-31A0-4C5B-880C-6713E03AC1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517E4-90B9-4F99-B69F-3AD09DD1BC96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54635190-102F-4CCD-90BE-70CC49404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866CEFCF-5E2B-4AB1-A4D9-DB091BAAC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FA851-BB95-4505-8CD9-6A4C8153A9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2585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9B6A06C-C00E-453C-89F9-F606B81457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C39B72DC-4A25-4078-9286-3F2189E7F6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5E0C3C09-0000-4108-8D37-27868DB597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5735C81D-70E0-48CC-975A-5E18F0FA2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517E4-90B9-4F99-B69F-3AD09DD1BC96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FD4E6D48-9A84-4F62-8516-8FE8408F9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C083DA57-F7BE-4A19-9FC3-B419052B3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FA851-BB95-4505-8CD9-6A4C8153A9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0195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0C6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11337A4-6D21-489B-A15F-AFE1705AD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A63F99A-CD51-4BB1-A91A-51F0855A55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29DB2AA-21A5-44AA-A6C3-D6D6B507D6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3517E4-90B9-4F99-B69F-3AD09DD1BC96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18AE16D-9928-4125-928B-1A951E92A0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569765D-6063-4016-A0FB-F10B7AE63E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5FA851-BB95-4505-8CD9-6A4C8153A9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810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5" Type="http://schemas.openxmlformats.org/officeDocument/2006/relationships/image" Target="../media/image10.png"/><Relationship Id="rId4" Type="http://schemas.openxmlformats.org/officeDocument/2006/relationships/image" Target="../media/image12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5" Type="http://schemas.openxmlformats.org/officeDocument/2006/relationships/image" Target="../media/image10.png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16.png"/><Relationship Id="rId4" Type="http://schemas.openxmlformats.org/officeDocument/2006/relationships/image" Target="../media/image1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E134C73-1EEF-435A-B181-E53CA18DA3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11965" y="829365"/>
            <a:ext cx="9144000" cy="2387600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 слов в творчестве Людмилы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Тумановой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B1E2A5AD-BFE0-4CA0-B20D-763CE576D6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95930" y="5109265"/>
            <a:ext cx="4837044" cy="1414669"/>
          </a:xfrm>
        </p:spPr>
        <p:txBody>
          <a:bodyPr>
            <a:normAutofit/>
          </a:bodyPr>
          <a:lstStyle/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6695" y="3633239"/>
            <a:ext cx="5552661" cy="2590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020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6D3E9EC7-F349-4A46-8A49-57174744953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938" t="337" r="22725"/>
          <a:stretch/>
        </p:blipFill>
        <p:spPr>
          <a:xfrm>
            <a:off x="5592416" y="308987"/>
            <a:ext cx="5592417" cy="561070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21638D5-0DB2-4E22-A762-DE1D44F55D45}"/>
              </a:ext>
            </a:extLst>
          </p:cNvPr>
          <p:cNvSpPr txBox="1"/>
          <p:nvPr/>
        </p:nvSpPr>
        <p:spPr>
          <a:xfrm>
            <a:off x="477080" y="841377"/>
            <a:ext cx="4505737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5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Лечу </a:t>
            </a:r>
            <a:r>
              <a:rPr lang="ru-RU" sz="5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белой птицей, спешу я к тебе,</a:t>
            </a:r>
          </a:p>
          <a:p>
            <a:r>
              <a:rPr lang="ru-RU" sz="5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Ведь встреча была лишь мечтою</a:t>
            </a:r>
            <a:r>
              <a:rPr lang="ru-RU" sz="5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54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4087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4313" y="1020417"/>
            <a:ext cx="4240695" cy="4511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Посмотри, снег летит...</a:t>
            </a:r>
            <a:b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Дай же руку скорей!</a:t>
            </a:r>
            <a:b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Пусть зима посидит</a:t>
            </a:r>
            <a:b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ладони твоей...</a:t>
            </a:r>
            <a:endParaRPr lang="ru-RU" sz="3600" b="1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2174" y="137160"/>
            <a:ext cx="6042990" cy="6583680"/>
          </a:xfrm>
          <a:prstGeom prst="rect">
            <a:avLst/>
          </a:prstGeom>
        </p:spPr>
      </p:pic>
      <p:pic>
        <p:nvPicPr>
          <p:cNvPr id="4" name="Звездопад обрезка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853530" y="611124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698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19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6278" y="2270956"/>
            <a:ext cx="9674087" cy="2107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ts val="1700"/>
              </a:lnSpc>
              <a:spcAft>
                <a:spcPts val="1000"/>
              </a:spcAft>
            </a:pPr>
            <a:r>
              <a:rPr lang="ru-RU" sz="4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 одинока в этом мире</a:t>
            </a:r>
            <a:r>
              <a:rPr lang="ru-RU" sz="4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fontAlgn="base">
              <a:lnSpc>
                <a:spcPts val="1700"/>
              </a:lnSpc>
              <a:spcAft>
                <a:spcPts val="1000"/>
              </a:spcAft>
            </a:pPr>
            <a:r>
              <a:rPr lang="ru-RU" sz="4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Одиночество - мой бог</a:t>
            </a:r>
            <a:r>
              <a:rPr lang="ru-RU" sz="4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fontAlgn="base">
              <a:lnSpc>
                <a:spcPts val="1700"/>
              </a:lnSpc>
              <a:spcAft>
                <a:spcPts val="1000"/>
              </a:spcAft>
            </a:pPr>
            <a:r>
              <a:rPr lang="ru-RU" sz="4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Моя галактика - квартира</a:t>
            </a:r>
            <a:r>
              <a:rPr lang="ru-RU" sz="4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fontAlgn="base">
              <a:lnSpc>
                <a:spcPts val="1700"/>
              </a:lnSpc>
              <a:spcAft>
                <a:spcPts val="1000"/>
              </a:spcAft>
            </a:pPr>
            <a:r>
              <a:rPr lang="ru-RU" sz="4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Спираль закрученных дорог.</a:t>
            </a:r>
            <a:endParaRPr lang="ru-RU" sz="4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9226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C0DBDF4D-0411-463D-B6FF-8CBFB1BC62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433" y="828959"/>
            <a:ext cx="6892119" cy="521017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91737D5E-94C9-47AC-AB5B-A456288930F1}"/>
              </a:ext>
            </a:extLst>
          </p:cNvPr>
          <p:cNvSpPr txBox="1"/>
          <p:nvPr/>
        </p:nvSpPr>
        <p:spPr>
          <a:xfrm>
            <a:off x="7839354" y="0"/>
            <a:ext cx="3911369" cy="64940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Листом кленовым хвостик</a:t>
            </a:r>
          </a:p>
          <a:p>
            <a:r>
              <a:rPr lang="ru-RU" sz="3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борода метлой...</a:t>
            </a:r>
          </a:p>
          <a:p>
            <a:r>
              <a:rPr lang="ru-RU" sz="3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 мне пришел не в гости -</a:t>
            </a:r>
          </a:p>
          <a:p>
            <a:r>
              <a:rPr lang="ru-RU" sz="3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Останешься со мной.</a:t>
            </a:r>
          </a:p>
          <a:p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Пусть </a:t>
            </a:r>
            <a:r>
              <a:rPr lang="ru-RU" sz="3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задран кверху носик,</a:t>
            </a:r>
          </a:p>
          <a:p>
            <a:r>
              <a:rPr lang="ru-RU" sz="3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Понятно мне вполне:</a:t>
            </a:r>
          </a:p>
          <a:p>
            <a:r>
              <a:rPr lang="ru-RU" sz="3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ты чудесный песик,</a:t>
            </a:r>
          </a:p>
          <a:p>
            <a:r>
              <a:rPr lang="ru-RU" sz="3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 мне, Мухтар, ко мне</a:t>
            </a:r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3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резка Мухтар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677099" y="588448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706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67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02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4122" y="0"/>
            <a:ext cx="592372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2522" y="1643270"/>
            <a:ext cx="479728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Светлая память и искренняя благодарность…</a:t>
            </a:r>
          </a:p>
          <a:p>
            <a:r>
              <a:rPr lang="ru-RU" sz="4800" dirty="0" smtClean="0"/>
              <a:t>   (1945-2018)</a:t>
            </a:r>
            <a:endParaRPr lang="ru-RU" sz="4800" dirty="0"/>
          </a:p>
        </p:txBody>
      </p:sp>
      <p:pic>
        <p:nvPicPr>
          <p:cNvPr id="4" name="обрезка нежность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237844" y="592396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787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21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91FB1248-33EC-4DDF-A62B-AFDC3B48DA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681" y="0"/>
            <a:ext cx="5269284" cy="685800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B1CAEC9E-1078-452F-B4A1-B8920F5E22F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826" r="41566" b="1913"/>
          <a:stretch/>
        </p:blipFill>
        <p:spPr>
          <a:xfrm>
            <a:off x="5883964" y="-134741"/>
            <a:ext cx="5221357" cy="6992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088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0"/>
            <a:ext cx="58674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857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409" y="0"/>
            <a:ext cx="987287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033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8039" y="0"/>
            <a:ext cx="915592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55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921" y="0"/>
            <a:ext cx="1000539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532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0504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878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0017" y="106017"/>
            <a:ext cx="8468140" cy="6751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180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035" y="-32880"/>
            <a:ext cx="11502887" cy="557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Возьми мою нежность, путь будет не близкий.</a:t>
            </a:r>
            <a:endParaRPr lang="ru-RU" sz="4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Там ждет неизвестность, маршрут не туристский.</a:t>
            </a:r>
            <a:endParaRPr lang="ru-RU" sz="4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Берут в чемоданы всего понемногу,</a:t>
            </a:r>
            <a:endParaRPr lang="ru-RU" sz="4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ты возьми нежность с собою в дорогу.</a:t>
            </a:r>
            <a:endParaRPr lang="ru-RU" sz="48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обрезка нежность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455965" y="572162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405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21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114</Words>
  <Application>Microsoft Office PowerPoint</Application>
  <PresentationFormat>Произвольный</PresentationFormat>
  <Paragraphs>22</Paragraphs>
  <Slides>15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Музыка слов в творчестве Людмилы Тумановой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Музыка слов в творчестве Людмилы Тумановы</dc:title>
  <dc:creator>Пользователь Windows</dc:creator>
  <cp:lastModifiedBy>гыук</cp:lastModifiedBy>
  <cp:revision>14</cp:revision>
  <dcterms:created xsi:type="dcterms:W3CDTF">2023-04-07T18:22:30Z</dcterms:created>
  <dcterms:modified xsi:type="dcterms:W3CDTF">2023-07-13T04:49:36Z</dcterms:modified>
</cp:coreProperties>
</file>