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0"/>
  </p:notesMasterIdLst>
  <p:sldIdLst>
    <p:sldId id="290" r:id="rId2"/>
    <p:sldId id="256" r:id="rId3"/>
    <p:sldId id="257" r:id="rId4"/>
    <p:sldId id="258" r:id="rId5"/>
    <p:sldId id="259" r:id="rId6"/>
    <p:sldId id="264" r:id="rId7"/>
    <p:sldId id="261" r:id="rId8"/>
    <p:sldId id="262" r:id="rId9"/>
    <p:sldId id="263" r:id="rId10"/>
    <p:sldId id="266" r:id="rId11"/>
    <p:sldId id="267" r:id="rId12"/>
    <p:sldId id="268" r:id="rId13"/>
    <p:sldId id="269" r:id="rId14"/>
    <p:sldId id="284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80" r:id="rId23"/>
    <p:sldId id="288" r:id="rId24"/>
    <p:sldId id="285" r:id="rId25"/>
    <p:sldId id="282" r:id="rId26"/>
    <p:sldId id="286" r:id="rId27"/>
    <p:sldId id="287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7AE23-2C78-4936-87F3-F1DAD175E3E6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474EB3-36CA-4951-A5F9-DB0E0F009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819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75D3752-D4E7-4F07-BD9E-7895F918A1EB}" type="slidenum">
              <a:rPr lang="ru-RU"/>
              <a:pPr/>
              <a:t>17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75D3752-D4E7-4F07-BD9E-7895F918A1EB}" type="slidenum">
              <a:rPr lang="ru-RU"/>
              <a:pPr/>
              <a:t>18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32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986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13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855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62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274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917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781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091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55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19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F19B7-5FC1-496A-B16E-9C267911AD4B}" type="datetimeFigureOut">
              <a:rPr lang="ru-RU" smtClean="0"/>
              <a:t>чт 27.04.23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3959D-2884-443D-9B6B-A92400C2E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467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1.sldx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jpeg"/><Relationship Id="rId5" Type="http://schemas.openxmlformats.org/officeDocument/2006/relationships/image" Target="../media/image22.emf"/><Relationship Id="rId4" Type="http://schemas.openxmlformats.org/officeDocument/2006/relationships/package" Target="../embeddings/Microsoft_PowerPoint_Slide2.sldx"/><Relationship Id="rId9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jpeg"/><Relationship Id="rId5" Type="http://schemas.openxmlformats.org/officeDocument/2006/relationships/image" Target="../media/image22.emf"/><Relationship Id="rId4" Type="http://schemas.openxmlformats.org/officeDocument/2006/relationships/package" Target="../embeddings/Microsoft_PowerPoint_Slide3.sld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5.sldx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2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jp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DCEAAF-43BE-4152-8E1E-747A8D70EE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ИНТЕРЕСНОЕ О КОШКАХ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F3E3AE3-02A8-4DA0-8497-40BC9DD80A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ru-RU" sz="1600" dirty="0">
              <a:solidFill>
                <a:srgbClr val="00B050"/>
              </a:solidFill>
            </a:endParaRPr>
          </a:p>
          <a:p>
            <a:r>
              <a:rPr lang="ru-RU" sz="2800" dirty="0">
                <a:solidFill>
                  <a:srgbClr val="00B050"/>
                </a:solidFill>
              </a:rPr>
              <a:t>ИНТЕРЕСНОЕ  О КОШКАХ</a:t>
            </a:r>
          </a:p>
          <a:p>
            <a:endParaRPr lang="ru-RU" sz="2000" dirty="0">
              <a:solidFill>
                <a:srgbClr val="00B050"/>
              </a:solidFill>
            </a:endParaRPr>
          </a:p>
          <a:p>
            <a:r>
              <a:rPr lang="ru-RU" sz="2000" dirty="0">
                <a:solidFill>
                  <a:srgbClr val="00B050"/>
                </a:solidFill>
              </a:rPr>
              <a:t>АВТОР: педагог дополнительного образования МБУДО «СЮН» г Усолье-Сибирское </a:t>
            </a:r>
            <a:r>
              <a:rPr lang="ru-RU" sz="2000" dirty="0" err="1">
                <a:solidFill>
                  <a:srgbClr val="00B050"/>
                </a:solidFill>
              </a:rPr>
              <a:t>Башун</a:t>
            </a:r>
            <a:r>
              <a:rPr lang="ru-RU" sz="2000" dirty="0">
                <a:solidFill>
                  <a:srgbClr val="00B050"/>
                </a:solidFill>
              </a:rPr>
              <a:t> Ю.А.</a:t>
            </a:r>
          </a:p>
        </p:txBody>
      </p:sp>
      <p:pic>
        <p:nvPicPr>
          <p:cNvPr id="10242" name="Picture 2" descr="https://funart.pro/uploads/posts/2022-06/1654212308_1-funart-pro-p-obichnaya-seraya-koshka-zhivotnie-krasivo-2.jpg">
            <a:extLst>
              <a:ext uri="{FF2B5EF4-FFF2-40B4-BE49-F238E27FC236}">
                <a16:creationId xmlns:a16="http://schemas.microsoft.com/office/drawing/2014/main" id="{01D3306C-2246-470F-AAB0-0E898A553F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68" y="673100"/>
            <a:ext cx="6660232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695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</a:rPr>
              <a:t>В Европе кошку преследовали: думали, что кошка приносит в дом несчастье. Особенно не везло чёрным котам.</a:t>
            </a:r>
          </a:p>
        </p:txBody>
      </p:sp>
      <p:pic>
        <p:nvPicPr>
          <p:cNvPr id="37894" name="Picture 6" descr="imgres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312" y="2634456"/>
            <a:ext cx="1857375" cy="24574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1729"/>
            <a:ext cx="4067944" cy="443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390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</a:t>
            </a:r>
            <a:r>
              <a:rPr lang="ru-RU" sz="5300" b="1" dirty="0">
                <a:solidFill>
                  <a:schemeClr val="bg2">
                    <a:lumMod val="25000"/>
                  </a:schemeClr>
                </a:solidFill>
              </a:rPr>
              <a:t>История кошек в России.</a:t>
            </a:r>
            <a:br>
              <a:rPr lang="ru-RU" dirty="0"/>
            </a:br>
            <a:r>
              <a:rPr lang="ru-RU" dirty="0"/>
              <a:t>          </a:t>
            </a:r>
            <a:r>
              <a:rPr lang="ru-RU" i="1" dirty="0">
                <a:solidFill>
                  <a:srgbClr val="FF0000"/>
                </a:solidFill>
              </a:rPr>
              <a:t>Без кошки нет избы</a:t>
            </a:r>
          </a:p>
        </p:txBody>
      </p:sp>
      <p:pic>
        <p:nvPicPr>
          <p:cNvPr id="4" name="Picture 6" descr="D:\ШКРАБ 7\УРОК ПО КОШКАМ\кот лиса и петух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9691" y="1600200"/>
            <a:ext cx="6784617" cy="4525963"/>
          </a:xfrm>
          <a:noFill/>
          <a:ln w="38100">
            <a:solidFill>
              <a:srgbClr val="FFFF00"/>
            </a:solidFill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5326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5" name="Picture 2" descr="C:\Users\alex\Desktop\be37e5d368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8747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36712"/>
            <a:ext cx="907369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8240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Физминутка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340768"/>
            <a:ext cx="8424936" cy="5400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Вот окошко распахнулось.</a:t>
            </a:r>
            <a:r>
              <a:rPr lang="ru-RU" dirty="0"/>
              <a:t>       </a:t>
            </a:r>
          </a:p>
          <a:p>
            <a:r>
              <a:rPr lang="ru-RU" b="1" dirty="0"/>
              <a:t>Вышла кошка на карниз.</a:t>
            </a:r>
            <a:r>
              <a:rPr lang="ru-RU" dirty="0"/>
              <a:t>         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b="1" dirty="0"/>
              <a:t>    Посмотрела кошка вверх,</a:t>
            </a:r>
            <a:r>
              <a:rPr lang="ru-RU" dirty="0"/>
              <a:t>     </a:t>
            </a:r>
          </a:p>
          <a:p>
            <a:pPr marL="0" indent="0">
              <a:buNone/>
            </a:pPr>
            <a:r>
              <a:rPr lang="ru-RU" dirty="0"/>
              <a:t>    </a:t>
            </a:r>
            <a:r>
              <a:rPr lang="ru-RU" b="1" dirty="0"/>
              <a:t>Посмотрела кошка вниз.</a:t>
            </a:r>
            <a:r>
              <a:rPr lang="ru-RU" dirty="0"/>
              <a:t>          </a:t>
            </a:r>
          </a:p>
          <a:p>
            <a:endParaRPr lang="ru-RU" dirty="0"/>
          </a:p>
          <a:p>
            <a:r>
              <a:rPr lang="ru-RU" b="1" dirty="0"/>
              <a:t>Вот налево повернулась,</a:t>
            </a:r>
            <a:r>
              <a:rPr lang="ru-RU" dirty="0"/>
              <a:t>         </a:t>
            </a:r>
          </a:p>
          <a:p>
            <a:r>
              <a:rPr lang="ru-RU" b="1" dirty="0"/>
              <a:t>Проводила взглядом мух.</a:t>
            </a:r>
            <a:r>
              <a:rPr lang="ru-RU" dirty="0"/>
              <a:t>       </a:t>
            </a:r>
          </a:p>
          <a:p>
            <a:endParaRPr lang="ru-RU" dirty="0"/>
          </a:p>
          <a:p>
            <a:r>
              <a:rPr lang="ru-RU" b="1" dirty="0"/>
              <a:t>Потянулась, улыбнулась</a:t>
            </a:r>
            <a:r>
              <a:rPr lang="ru-RU" dirty="0"/>
              <a:t>      </a:t>
            </a:r>
          </a:p>
          <a:p>
            <a:pPr marL="0" indent="0">
              <a:buNone/>
            </a:pPr>
            <a:r>
              <a:rPr lang="ru-RU" b="1" dirty="0"/>
              <a:t>    И уселась на карниз.</a:t>
            </a:r>
            <a:r>
              <a:rPr lang="ru-RU" dirty="0"/>
              <a:t>               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509120"/>
            <a:ext cx="1920000" cy="191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144" y="1484784"/>
            <a:ext cx="2492585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693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5511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28794" y="357166"/>
            <a:ext cx="52068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chemeClr val="tx2">
                    <a:lumMod val="75000"/>
                  </a:schemeClr>
                </a:solidFill>
              </a:rPr>
              <a:t>ПОРОДЫ КОШЕК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 descr="Домашняя / Pet cat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1357298"/>
            <a:ext cx="296704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214282" y="1527563"/>
            <a:ext cx="42862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4F4F4F"/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. </a:t>
            </a:r>
            <a:r>
              <a:rPr kumimoji="0" lang="ru-RU" sz="2400" b="1" i="1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Домашняя кошка </a:t>
            </a: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4F4F4F"/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- законная наследница первых кошек, прирученных древними египтянами..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4F4F4F"/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2400" i="1" dirty="0">
                <a:solidFill>
                  <a:srgbClr val="4F4F4F"/>
                </a:solidFill>
                <a:latin typeface="Verdana" pitchFamily="34" charset="0"/>
                <a:ea typeface="Calibri" pitchFamily="34" charset="0"/>
                <a:cs typeface="Tahoma" pitchFamily="34" charset="0"/>
              </a:rPr>
              <a:t>Н</a:t>
            </a: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4F4F4F"/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екоторые ученые высказывают утверждение, что не человек приручил кошку, а кошка "приручила" к себе человека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4F4F4F"/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429000"/>
            <a:ext cx="460851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36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 descr="Сибирская / Siberian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428604"/>
            <a:ext cx="28575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3214678" y="468135"/>
            <a:ext cx="4429156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Сибирская кошка</a:t>
            </a:r>
            <a:endParaRPr kumimoji="0" lang="ru-RU" sz="3200" b="0" i="1" u="none" strike="noStrike" cap="none" normalizeH="0" baseline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Calibri"/>
              <a:ea typeface="Calibri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>
              <a:solidFill>
                <a:srgbClr val="4F4F4F"/>
              </a:solidFill>
              <a:latin typeface="Calibri"/>
              <a:ea typeface="Calibri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4F4F4F"/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Кошка: крупная, тяжелая, с суровым, как будто немного из-под бровей взглядом, независимая, но любящая своего хозяина.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4F4F4F"/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Сибиряки </a:t>
            </a: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4F4F4F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–</a:t>
            </a: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4F4F4F"/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 одни из самых сообразительных, легко обучаемых, отличающихся верностью именно к хозяину,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rgbClr val="4F4F4F"/>
                </a:solidFill>
                <a:effectLst/>
                <a:latin typeface="Verdana" pitchFamily="34" charset="0"/>
                <a:ea typeface="Calibri" pitchFamily="34" charset="0"/>
                <a:cs typeface="Tahoma" pitchFamily="34" charset="0"/>
              </a:rPr>
              <a:t>а не к дому.</a:t>
            </a:r>
            <a:endParaRPr kumimoji="0" lang="ru-RU" sz="2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Сибирские кошки в доме. Характер Сибирских кошек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282" y="3357562"/>
            <a:ext cx="28575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Сибирская кошка 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000892" y="5186362"/>
            <a:ext cx="2143108" cy="1510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40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Слайд" r:id="rId4" imgW="5038216" imgH="3777976" progId="PowerPoint.Slide.12">
                  <p:embed/>
                </p:oleObj>
              </mc:Choice>
              <mc:Fallback>
                <p:oleObj name="Слайд" r:id="rId4" imgW="5038216" imgH="3777976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 descr="Персидская кошка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282" y="500042"/>
            <a:ext cx="228601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857488" y="594175"/>
            <a:ext cx="35719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3600" b="1" i="1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ерсидская</a:t>
            </a:r>
            <a:r>
              <a:rPr kumimoji="0" lang="ru-RU" sz="3600" b="1" i="1" u="none" strike="noStrike" cap="none" normalizeH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кошка</a:t>
            </a:r>
            <a:r>
              <a:rPr kumimoji="0" lang="ru-RU" sz="3600" b="0" i="1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>
              <a:latin typeface="Verdana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Кошки доброжелательны, общительны, а также безгранично преданы своему хозяину. Чаще они веселы и игривы, прекрасно ладят с людьми, с другими животными.</a:t>
            </a:r>
            <a:endParaRPr kumimoji="0" lang="ru-RU" sz="2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Рисунок 7" descr="Персидская кошка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20" y="3571876"/>
            <a:ext cx="228601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Персидская / Persian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429388" y="2928934"/>
            <a:ext cx="2500330" cy="2095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Персидские кошки Длинношерстные породы кошек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500826" y="214290"/>
            <a:ext cx="264317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92543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Слайд" r:id="rId4" imgW="5038216" imgH="3777976" progId="PowerPoint.Slide.12">
                  <p:embed/>
                </p:oleObj>
              </mc:Choice>
              <mc:Fallback>
                <p:oleObj name="Слайд" r:id="rId4" imgW="5038216" imgH="3777976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14282" y="285057"/>
            <a:ext cx="5429288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Кошка донской сфинкс.</a:t>
            </a:r>
            <a:endParaRPr lang="ru-RU" sz="4000" i="1" dirty="0">
              <a:solidFill>
                <a:schemeClr val="bg2">
                  <a:lumMod val="25000"/>
                </a:schemeClr>
              </a:solidFill>
              <a:latin typeface="Verdana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4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Это дружелюбные, игривые кошки, которые лишены агрессивности. Очень любят общество людей. Быстро находят общий язык с другими домашними животными.</a:t>
            </a:r>
            <a:endParaRPr kumimoji="0" lang="ru-RU" sz="24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Донской сфинкс - это порода с полным или же частичным отсутствием шерсти.</a:t>
            </a:r>
            <a:endParaRPr kumimoji="0" lang="ru-RU" sz="24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Кошка донской сфинкс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72264" y="142852"/>
            <a:ext cx="23812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Сфинкс / Sphinx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500694" y="4000504"/>
            <a:ext cx="2643206" cy="2076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68803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49081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000496" y="1643050"/>
            <a:ext cx="450059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</a:rPr>
              <a:t>Русские голубые кошки</a:t>
            </a:r>
          </a:p>
          <a:p>
            <a:br>
              <a:rPr lang="ru-RU" sz="2800" i="1" dirty="0"/>
            </a:br>
            <a:r>
              <a:rPr lang="ru-RU" sz="2800" b="1" i="1" dirty="0"/>
              <a:t>Благодаря своей независимости, они легко приспосабливаются к условиям жизни. И в силу своего дружелюбия русские голубые с удовольствием воспринимают общество другой кошки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4098" name="Picture 2" descr="http://babiki.ru/uploads/images/01/00/41/2013/11/11/14115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7" y="3501009"/>
            <a:ext cx="396662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kaptown.ru/cats/shpunia/sp_x_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8" y="457337"/>
            <a:ext cx="3890060" cy="289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44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3485" y="260648"/>
            <a:ext cx="7772400" cy="1470025"/>
          </a:xfrm>
        </p:spPr>
        <p:txBody>
          <a:bodyPr>
            <a:noAutofit/>
          </a:bodyPr>
          <a:lstStyle/>
          <a:p>
            <a:r>
              <a:rPr lang="ru-RU" sz="7200" b="1" i="1" dirty="0">
                <a:solidFill>
                  <a:schemeClr val="tx2">
                    <a:lumMod val="75000"/>
                  </a:schemeClr>
                </a:solidFill>
              </a:rPr>
              <a:t>КОШКИ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055"/>
            <a:ext cx="6768752" cy="466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01447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>
                <a:solidFill>
                  <a:schemeClr val="tx2">
                    <a:lumMod val="75000"/>
                  </a:schemeClr>
                </a:solidFill>
              </a:rPr>
              <a:t>Британские кошки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8" y="1628800"/>
            <a:ext cx="4453734" cy="34748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89040"/>
            <a:ext cx="4731530" cy="288031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499992" y="2204864"/>
            <a:ext cx="4464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Британские коты отличаются от других пород особой независимостью. Их часто называют «кошкой для бизнесмена»</a:t>
            </a:r>
          </a:p>
        </p:txBody>
      </p:sp>
    </p:spTree>
    <p:extLst>
      <p:ext uri="{BB962C8B-B14F-4D97-AF65-F5344CB8AC3E}">
        <p14:creationId xmlns:p14="http://schemas.microsoft.com/office/powerpoint/2010/main" val="809128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 descr="Порода кошек сиамская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504" y="285728"/>
            <a:ext cx="2011778" cy="2063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214546" y="871491"/>
            <a:ext cx="6643734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4000" b="1" i="1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иамские кошки.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Своим названием они обязаны территории проживания, а именно государству Таиланд, ранее называвшегося Сиамом. </a:t>
            </a:r>
            <a:r>
              <a:rPr lang="ru-RU" sz="2400" b="1" dirty="0">
                <a:latin typeface="Verdana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24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ошечки обладают ярким и довольно уникальным характером. Животные ласковы, добры и очень доверчивы. У сиамских кошек портится характер в результате невнимания к ним хозяев.</a:t>
            </a:r>
            <a:endParaRPr kumimoji="0" lang="ru-RU" sz="24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3797" name="Picture 5" descr="сиамская кошк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504" y="2564904"/>
            <a:ext cx="2002254" cy="2249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mau.su/doska/jpg_news/1312827759_1.jpe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4941168"/>
            <a:ext cx="2214546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577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Уход за кошкой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13" y="1628800"/>
            <a:ext cx="3822700" cy="2592288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991" y="2747198"/>
            <a:ext cx="2951018" cy="223196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4182988"/>
            <a:ext cx="3672408" cy="26750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512" y="4437112"/>
            <a:ext cx="2504655" cy="23042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556792"/>
            <a:ext cx="3525607" cy="30243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512" y="1628800"/>
            <a:ext cx="293670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870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1485900"/>
            <a:ext cx="890587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003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>
                <a:solidFill>
                  <a:schemeClr val="tx2">
                    <a:lumMod val="75000"/>
                  </a:schemeClr>
                </a:solidFill>
              </a:rPr>
              <a:t>1 Марта –день кошек</a:t>
            </a:r>
          </a:p>
        </p:txBody>
      </p:sp>
      <p:pic>
        <p:nvPicPr>
          <p:cNvPr id="7" name="Содержимое 6" descr="http://open.az/uploads/posts/2011-02/1297144771_1296296484_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4500574" cy="2420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056504"/>
            <a:ext cx="5076055" cy="375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1585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Крылатые выражения: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/>
              <a:t>Кошки скребут на душе.</a:t>
            </a:r>
          </a:p>
          <a:p>
            <a:r>
              <a:rPr lang="ru-RU" sz="5400"/>
              <a:t>Как угорелая кошка</a:t>
            </a:r>
          </a:p>
          <a:p>
            <a:r>
              <a:rPr lang="ru-RU" sz="5400"/>
              <a:t>Купить кота в мешке</a:t>
            </a:r>
          </a:p>
          <a:p>
            <a:r>
              <a:rPr lang="ru-RU" sz="5400"/>
              <a:t>Тянуть кота за хвост</a:t>
            </a:r>
          </a:p>
        </p:txBody>
      </p:sp>
    </p:spTree>
    <p:extLst>
      <p:ext uri="{BB962C8B-B14F-4D97-AF65-F5344CB8AC3E}">
        <p14:creationId xmlns:p14="http://schemas.microsoft.com/office/powerpoint/2010/main" val="5810103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928694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Кошки в литературе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 dirty="0"/>
          </a:p>
        </p:txBody>
      </p:sp>
      <p:pic>
        <p:nvPicPr>
          <p:cNvPr id="6" name="Рисунок 5" descr="http://multpult.net/img/2012/kot-leopol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3143272" cy="226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4.goodfon.ru/wallpaper/previews-middle/157827.jpg"/>
          <p:cNvPicPr/>
          <p:nvPr/>
        </p:nvPicPr>
        <p:blipFill>
          <a:blip r:embed="rId3" cstate="print"/>
          <a:srcRect l="31208" t="3684" r="32886"/>
          <a:stretch>
            <a:fillRect/>
          </a:stretch>
        </p:blipFill>
        <p:spPr bwMode="auto">
          <a:xfrm>
            <a:off x="3786182" y="2000240"/>
            <a:ext cx="20383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ohgirl.ru/uploads/fckeditor/1/64/image/konkurs/zima_v_prostokvashin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857625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spr.ru/forum_img/34/2012-03/2190424/264040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571612"/>
            <a:ext cx="3143240" cy="214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img0.liveinternet.ru/images/foto/b/3/apps/0/937/937928_1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071942"/>
            <a:ext cx="35403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293034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928694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Кошки в литературе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 dirty="0"/>
          </a:p>
        </p:txBody>
      </p:sp>
      <p:pic>
        <p:nvPicPr>
          <p:cNvPr id="10" name="Рисунок 9" descr="http://nechitailo.narod.ru/cat/cat_1.jpg"/>
          <p:cNvPicPr/>
          <p:nvPr/>
        </p:nvPicPr>
        <p:blipFill>
          <a:blip r:embed="rId2" cstate="print"/>
          <a:srcRect l="25845" t="31625" r="4223" b="7750"/>
          <a:stretch>
            <a:fillRect/>
          </a:stretch>
        </p:blipFill>
        <p:spPr bwMode="auto">
          <a:xfrm>
            <a:off x="2714612" y="3143248"/>
            <a:ext cx="2643206" cy="3452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http://go3.imgsmail.ru/imgpreview?key=http%3A//multiki-kartinki.narod.ru/maugli/jungle-book23.jpg&amp;mb=imgdb_preview_11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4357694"/>
            <a:ext cx="3300010" cy="2195518"/>
          </a:xfrm>
          <a:prstGeom prst="rect">
            <a:avLst/>
          </a:prstGeom>
          <a:noFill/>
        </p:spPr>
      </p:pic>
      <p:pic>
        <p:nvPicPr>
          <p:cNvPr id="31748" name="Picture 4" descr="http://go2.imgsmail.ru/imgpreview?key=http%3A//atwork.lv/posted_files/6AFA8C1C8AA6.jpg&amp;mb=imgdb_preview_501"/>
          <p:cNvPicPr>
            <a:picLocks noChangeAspect="1" noChangeArrowheads="1"/>
          </p:cNvPicPr>
          <p:nvPr/>
        </p:nvPicPr>
        <p:blipFill>
          <a:blip r:embed="rId4" cstate="print"/>
          <a:srcRect l="5882" t="19828" r="3921"/>
          <a:stretch>
            <a:fillRect/>
          </a:stretch>
        </p:blipFill>
        <p:spPr bwMode="auto">
          <a:xfrm>
            <a:off x="5500694" y="1928802"/>
            <a:ext cx="3286148" cy="2310758"/>
          </a:xfrm>
          <a:prstGeom prst="rect">
            <a:avLst/>
          </a:prstGeom>
          <a:noFill/>
        </p:spPr>
      </p:pic>
      <p:pic>
        <p:nvPicPr>
          <p:cNvPr id="31750" name="Picture 6" descr="http://go3.imgsmail.ru/imgpreview?key=http%3A//dayfun.ru/wp-content/uploads/2012/12/%25D0%25BA%25D0%25B0%25D0%25BA-%25D1%2580%25D0%25B8%25D1%2581%25D0%25BE%25D0%25B2%25D0%25B0%25D1%2582%25D1%258C-%25D1%2582%25D0%25BE%25D0%25BC%25D0%25B0-%25D0%25B8-%25D0%25B4%25D0%25B6%25D0%25B5%25D1%2580%25D1%2580%25D0%25B8.png&amp;mb=imgdb_preview_19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85860"/>
            <a:ext cx="3071834" cy="23005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416239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/>
              <a:t>Спасибо за внимание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 dirty="0"/>
          </a:p>
        </p:txBody>
      </p:sp>
      <p:pic>
        <p:nvPicPr>
          <p:cNvPr id="4" name="Рисунок 3" descr="F:\трудовой договор 2\Живность\DSCN0392.JPG"/>
          <p:cNvPicPr/>
          <p:nvPr/>
        </p:nvPicPr>
        <p:blipFill>
          <a:blip r:embed="rId2" cstate="print"/>
          <a:srcRect l="5291" t="17735" r="10529" b="11111"/>
          <a:stretch>
            <a:fillRect/>
          </a:stretch>
        </p:blipFill>
        <p:spPr bwMode="auto">
          <a:xfrm>
            <a:off x="428596" y="2000240"/>
            <a:ext cx="3979476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kitty-grand.ru/files/1/602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429000"/>
            <a:ext cx="4324363" cy="276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1288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>
          <a:xfrm>
            <a:off x="250825" y="1557338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sz="4000" b="1" dirty="0">
                <a:solidFill>
                  <a:schemeClr val="bg2">
                    <a:lumMod val="25000"/>
                  </a:schemeClr>
                </a:solidFill>
              </a:rPr>
              <a:t>Этот зверь живёт лишь дома.</a:t>
            </a:r>
            <a:br>
              <a:rPr lang="ru-RU" sz="4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4000" b="1" dirty="0">
                <a:solidFill>
                  <a:schemeClr val="bg2">
                    <a:lumMod val="25000"/>
                  </a:schemeClr>
                </a:solidFill>
              </a:rPr>
              <a:t>С этим зверем все знакомы.</a:t>
            </a:r>
            <a:br>
              <a:rPr lang="ru-RU" sz="4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4000" b="1" dirty="0">
                <a:solidFill>
                  <a:schemeClr val="bg2">
                    <a:lumMod val="25000"/>
                  </a:schemeClr>
                </a:solidFill>
              </a:rPr>
              <a:t>У него усы как спицы.</a:t>
            </a:r>
            <a:br>
              <a:rPr lang="ru-RU" sz="4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4000" b="1" dirty="0">
                <a:solidFill>
                  <a:schemeClr val="bg2">
                    <a:lumMod val="25000"/>
                  </a:schemeClr>
                </a:solidFill>
              </a:rPr>
              <a:t>Он, мурлыча, песнь поёт.</a:t>
            </a:r>
            <a:br>
              <a:rPr lang="ru-RU" sz="4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4000" b="1" dirty="0">
                <a:solidFill>
                  <a:schemeClr val="bg2">
                    <a:lumMod val="25000"/>
                  </a:schemeClr>
                </a:solidFill>
              </a:rPr>
              <a:t>Только мышь его боится.</a:t>
            </a:r>
            <a:br>
              <a:rPr lang="ru-RU" sz="4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4000" b="1" dirty="0">
                <a:solidFill>
                  <a:schemeClr val="bg2">
                    <a:lumMod val="25000"/>
                  </a:schemeClr>
                </a:solidFill>
              </a:rPr>
              <a:t>Угадали? Это...</a:t>
            </a:r>
          </a:p>
        </p:txBody>
      </p:sp>
      <p:pic>
        <p:nvPicPr>
          <p:cNvPr id="3080" name="Picture 8" descr="скачанные файлы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284984"/>
            <a:ext cx="4290559" cy="3213778"/>
          </a:xfrm>
          <a:noFill/>
        </p:spPr>
      </p:pic>
    </p:spTree>
    <p:extLst>
      <p:ext uri="{BB962C8B-B14F-4D97-AF65-F5344CB8AC3E}">
        <p14:creationId xmlns:p14="http://schemas.microsoft.com/office/powerpoint/2010/main" val="2247651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3456384"/>
          </a:xfrm>
        </p:spPr>
        <p:txBody>
          <a:bodyPr>
            <a:normAutofit/>
          </a:bodyPr>
          <a:lstStyle/>
          <a:p>
            <a:r>
              <a:rPr lang="ru-RU" sz="8000" b="1" dirty="0">
                <a:solidFill>
                  <a:schemeClr val="bg2">
                    <a:lumMod val="25000"/>
                  </a:schemeClr>
                </a:solidFill>
              </a:rPr>
              <a:t>Кошка в нашем доме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174" y="3140968"/>
            <a:ext cx="5519651" cy="3449782"/>
          </a:xfrm>
        </p:spPr>
      </p:pic>
    </p:spTree>
    <p:extLst>
      <p:ext uri="{BB962C8B-B14F-4D97-AF65-F5344CB8AC3E}">
        <p14:creationId xmlns:p14="http://schemas.microsoft.com/office/powerpoint/2010/main" val="2575409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4400489" cy="26642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04665"/>
            <a:ext cx="4104456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47307"/>
            <a:ext cx="4320480" cy="32220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737" y="3447307"/>
            <a:ext cx="4145743" cy="322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69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Дикая африканская кошка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40" y="1916832"/>
            <a:ext cx="6828406" cy="4825516"/>
          </a:xfrm>
        </p:spPr>
      </p:pic>
    </p:spTree>
    <p:extLst>
      <p:ext uri="{BB962C8B-B14F-4D97-AF65-F5344CB8AC3E}">
        <p14:creationId xmlns:p14="http://schemas.microsoft.com/office/powerpoint/2010/main" val="3768597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История одомашнивания кошек</a:t>
            </a:r>
          </a:p>
        </p:txBody>
      </p:sp>
      <p:pic>
        <p:nvPicPr>
          <p:cNvPr id="6" name="Содержимое 5" descr="http://stat8.blog.ru/lr/0d088ff0a4394b4b5a48532feff76373"/>
          <p:cNvPicPr>
            <a:picLocks noGrp="1"/>
          </p:cNvPicPr>
          <p:nvPr>
            <p:ph idx="1"/>
          </p:nvPr>
        </p:nvPicPr>
        <p:blipFill>
          <a:blip r:embed="rId2" cstate="print"/>
          <a:srcRect t="4423" r="19960" b="14251"/>
          <a:stretch>
            <a:fillRect/>
          </a:stretch>
        </p:blipFill>
        <p:spPr bwMode="auto">
          <a:xfrm>
            <a:off x="4572000" y="1571612"/>
            <a:ext cx="3781410" cy="315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4" name="Рисунок 3" descr="http://coshci.ru/wp-content/uploads/2012/08/kpshki-drevnego-egipta-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3648075" cy="3528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go1.imgsmail.ru/imgpreview?key=http%3A//zooshef.ru/files/images/articles/massazh-dlja-koshjek.jpg&amp;mb=imgdb_preview_112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214686"/>
            <a:ext cx="2500330" cy="3490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468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5301208"/>
            <a:ext cx="6120680" cy="1296144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Char char="q"/>
              <a:defRPr/>
            </a:pPr>
            <a:r>
              <a:rPr lang="ru-RU" sz="2000" b="1" dirty="0">
                <a:effectLst/>
              </a:rPr>
              <a:t>Приручение кошки человеком датируется четвертым тысячелетием до нашей эры: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ru-RU" sz="2000" b="1" dirty="0">
                <a:effectLst/>
              </a:rPr>
              <a:t> до нас дошло изображение из камня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dirty="0">
                <a:effectLst/>
              </a:rPr>
              <a:t>    кошки с ошейником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611560" y="332656"/>
            <a:ext cx="468052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Приручение</a:t>
            </a:r>
          </a:p>
        </p:txBody>
      </p:sp>
      <p:pic>
        <p:nvPicPr>
          <p:cNvPr id="512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620713"/>
            <a:ext cx="32956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KOSHKI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556792"/>
            <a:ext cx="5327650" cy="36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70967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Древнем Египте кошку боготворили.</a:t>
            </a:r>
          </a:p>
        </p:txBody>
      </p:sp>
      <p:pic>
        <p:nvPicPr>
          <p:cNvPr id="35846" name="Picture 6" descr="0_b68d9_c291cf25_X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90" y="1600200"/>
            <a:ext cx="7496419" cy="45259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1301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374</Words>
  <Application>Microsoft Office PowerPoint</Application>
  <PresentationFormat>Экран (4:3)</PresentationFormat>
  <Paragraphs>78</Paragraphs>
  <Slides>28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Calibri</vt:lpstr>
      <vt:lpstr>Tahoma</vt:lpstr>
      <vt:lpstr>Times New Roman</vt:lpstr>
      <vt:lpstr>Verdana</vt:lpstr>
      <vt:lpstr>Wingdings</vt:lpstr>
      <vt:lpstr>Тема Office</vt:lpstr>
      <vt:lpstr>Слайд</vt:lpstr>
      <vt:lpstr>ИНТЕРЕСНОЕ О КОШКАХ</vt:lpstr>
      <vt:lpstr>КОШКИ</vt:lpstr>
      <vt:lpstr>Этот зверь живёт лишь дома. С этим зверем все знакомы. У него усы как спицы. Он, мурлыча, песнь поёт. Только мышь его боится. Угадали? Это...</vt:lpstr>
      <vt:lpstr>Кошка в нашем доме </vt:lpstr>
      <vt:lpstr>Презентация PowerPoint</vt:lpstr>
      <vt:lpstr>Дикая африканская кошка</vt:lpstr>
      <vt:lpstr>История одомашнивания кошек</vt:lpstr>
      <vt:lpstr>Презентация PowerPoint</vt:lpstr>
      <vt:lpstr>В Древнем Египте кошку боготворили.</vt:lpstr>
      <vt:lpstr>В Европе кошку преследовали: думали, что кошка приносит в дом несчастье. Особенно не везло чёрным котам.</vt:lpstr>
      <vt:lpstr>     История кошек в России.           Без кошки нет избы</vt:lpstr>
      <vt:lpstr>Презентация PowerPoint</vt:lpstr>
      <vt:lpstr>Презентация PowerPoint</vt:lpstr>
      <vt:lpstr>Физминутка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Британские кошки</vt:lpstr>
      <vt:lpstr>Презентация PowerPoint</vt:lpstr>
      <vt:lpstr>Уход за кошкой</vt:lpstr>
      <vt:lpstr>Презентация PowerPoint</vt:lpstr>
      <vt:lpstr>1 Марта –день кошек</vt:lpstr>
      <vt:lpstr>Крылатые выражения:</vt:lpstr>
      <vt:lpstr>Кошки в литературе</vt:lpstr>
      <vt:lpstr>Кошки в литературе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 1 класс</dc:title>
  <dc:creator>Yuliya</dc:creator>
  <cp:lastModifiedBy>Пользователь</cp:lastModifiedBy>
  <cp:revision>22</cp:revision>
  <dcterms:created xsi:type="dcterms:W3CDTF">2016-01-24T09:43:45Z</dcterms:created>
  <dcterms:modified xsi:type="dcterms:W3CDTF">2023-04-27T00:38:23Z</dcterms:modified>
</cp:coreProperties>
</file>