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6"/>
  </p:notesMasterIdLst>
  <p:sldIdLst>
    <p:sldId id="256" r:id="rId2"/>
    <p:sldId id="261" r:id="rId3"/>
    <p:sldId id="274" r:id="rId4"/>
    <p:sldId id="258" r:id="rId5"/>
    <p:sldId id="259" r:id="rId6"/>
    <p:sldId id="273" r:id="rId7"/>
    <p:sldId id="263" r:id="rId8"/>
    <p:sldId id="264" r:id="rId9"/>
    <p:sldId id="266" r:id="rId10"/>
    <p:sldId id="262" r:id="rId11"/>
    <p:sldId id="265" r:id="rId12"/>
    <p:sldId id="267" r:id="rId13"/>
    <p:sldId id="275" r:id="rId14"/>
    <p:sldId id="276" r:id="rId15"/>
    <p:sldId id="277" r:id="rId16"/>
    <p:sldId id="278" r:id="rId17"/>
    <p:sldId id="282" r:id="rId18"/>
    <p:sldId id="283" r:id="rId19"/>
    <p:sldId id="284" r:id="rId20"/>
    <p:sldId id="285" r:id="rId21"/>
    <p:sldId id="268" r:id="rId22"/>
    <p:sldId id="280" r:id="rId23"/>
    <p:sldId id="281" r:id="rId24"/>
    <p:sldId id="26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5" autoAdjust="0"/>
    <p:restoredTop sz="93298" autoAdjust="0"/>
  </p:normalViewPr>
  <p:slideViewPr>
    <p:cSldViewPr>
      <p:cViewPr varScale="1">
        <p:scale>
          <a:sx n="73" d="100"/>
          <a:sy n="73" d="100"/>
        </p:scale>
        <p:origin x="45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соотношение числа луковиц тюльпанов и нарциссов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FBD-413A-851B-E3645C7F75A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CD8-4EAD-9E6B-B357D8962333}"/>
              </c:ext>
            </c:extLst>
          </c:dPt>
          <c:cat>
            <c:strRef>
              <c:f>Лист1!$A$2:$A$3</c:f>
              <c:strCache>
                <c:ptCount val="2"/>
                <c:pt idx="0">
                  <c:v>тюльпаны</c:v>
                </c:pt>
                <c:pt idx="1">
                  <c:v>нарциссы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D8-4EAD-9E6B-B357D89623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>
                <a:solidFill>
                  <a:schemeClr val="tx1">
                    <a:lumMod val="50000"/>
                  </a:schemeClr>
                </a:solidFill>
              </a:rPr>
              <a:t>СООТНОШЕНИЕ</a:t>
            </a:r>
            <a:r>
              <a:rPr lang="ru-RU" sz="2000" b="1" baseline="0" dirty="0">
                <a:solidFill>
                  <a:schemeClr val="tx1">
                    <a:lumMod val="50000"/>
                  </a:schemeClr>
                </a:solidFill>
              </a:rPr>
              <a:t> ЧИСЛА</a:t>
            </a:r>
          </a:p>
          <a:p>
            <a:pPr>
              <a:defRPr/>
            </a:pPr>
            <a:r>
              <a:rPr lang="ru-RU" sz="2000" b="1" baseline="0" dirty="0">
                <a:solidFill>
                  <a:schemeClr val="tx1">
                    <a:lumMod val="50000"/>
                  </a:schemeClr>
                </a:solidFill>
              </a:rPr>
              <a:t>луковиц и полученных цветущих растений</a:t>
            </a:r>
            <a:endParaRPr lang="ru-RU" sz="2000" b="1" dirty="0">
              <a:solidFill>
                <a:schemeClr val="tx1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1666473461650626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приобретено луковиц, шт.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тюльпаны</c:v>
                </c:pt>
                <c:pt idx="1">
                  <c:v>нарциссы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01-42AD-AA12-F7CDA1BE73C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посажено луковиц, шт.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тюльпаны</c:v>
                </c:pt>
                <c:pt idx="1">
                  <c:v>нарциссы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01-42AD-AA12-F7CDA1BE73C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из них расцвели, шт.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тюльпаны</c:v>
                </c:pt>
                <c:pt idx="1">
                  <c:v>нарциссы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01-42AD-AA12-F7CDA1BE73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03321056"/>
        <c:axId val="1637834368"/>
        <c:axId val="0"/>
      </c:bar3DChart>
      <c:catAx>
        <c:axId val="1603321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37834368"/>
        <c:crosses val="autoZero"/>
        <c:auto val="1"/>
        <c:lblAlgn val="ctr"/>
        <c:lblOffset val="100"/>
        <c:noMultiLvlLbl val="0"/>
      </c:catAx>
      <c:valAx>
        <c:axId val="1637834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3321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96E75-5DF8-4003-B711-8E15677E26B9}" type="datetimeFigureOut">
              <a:rPr lang="ru-RU" smtClean="0"/>
              <a:pPr/>
              <a:t>чт 27.04.23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29CA43-C359-4BD4-95B1-D9775DB781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392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9CA43-C359-4BD4-95B1-D9775DB7817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0BC7ABDE-9B3C-4D93-8660-ACF3C112AD50}" type="datetimeFigureOut">
              <a:rPr lang="ru-RU" smtClean="0"/>
              <a:pPr/>
              <a:t>чт 27.04.23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E17A20CB-D24B-4680-B0A9-87763833C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BDE-9B3C-4D93-8660-ACF3C112AD50}" type="datetimeFigureOut">
              <a:rPr lang="ru-RU" smtClean="0"/>
              <a:pPr/>
              <a:t>чт 27.04.23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A20CB-D24B-4680-B0A9-87763833C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BDE-9B3C-4D93-8660-ACF3C112AD50}" type="datetimeFigureOut">
              <a:rPr lang="ru-RU" smtClean="0"/>
              <a:pPr/>
              <a:t>чт 27.04.23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A20CB-D24B-4680-B0A9-87763833C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BDE-9B3C-4D93-8660-ACF3C112AD50}" type="datetimeFigureOut">
              <a:rPr lang="ru-RU" smtClean="0"/>
              <a:pPr/>
              <a:t>чт 27.04.23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A20CB-D24B-4680-B0A9-87763833C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BDE-9B3C-4D93-8660-ACF3C112AD50}" type="datetimeFigureOut">
              <a:rPr lang="ru-RU" smtClean="0"/>
              <a:pPr/>
              <a:t>чт 27.04.23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A20CB-D24B-4680-B0A9-87763833C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BDE-9B3C-4D93-8660-ACF3C112AD50}" type="datetimeFigureOut">
              <a:rPr lang="ru-RU" smtClean="0"/>
              <a:pPr/>
              <a:t>чт 27.04.23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A20CB-D24B-4680-B0A9-87763833C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BC7ABDE-9B3C-4D93-8660-ACF3C112AD50}" type="datetimeFigureOut">
              <a:rPr lang="ru-RU" smtClean="0"/>
              <a:pPr/>
              <a:t>чт 27.04.23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17A20CB-D24B-4680-B0A9-87763833C6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0BC7ABDE-9B3C-4D93-8660-ACF3C112AD50}" type="datetimeFigureOut">
              <a:rPr lang="ru-RU" smtClean="0"/>
              <a:pPr/>
              <a:t>чт 27.04.23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17A20CB-D24B-4680-B0A9-87763833C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BDE-9B3C-4D93-8660-ACF3C112AD50}" type="datetimeFigureOut">
              <a:rPr lang="ru-RU" smtClean="0"/>
              <a:pPr/>
              <a:t>чт 27.04.23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A20CB-D24B-4680-B0A9-87763833C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BDE-9B3C-4D93-8660-ACF3C112AD50}" type="datetimeFigureOut">
              <a:rPr lang="ru-RU" smtClean="0"/>
              <a:pPr/>
              <a:t>чт 27.04.23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A20CB-D24B-4680-B0A9-87763833C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BDE-9B3C-4D93-8660-ACF3C112AD50}" type="datetimeFigureOut">
              <a:rPr lang="ru-RU" smtClean="0"/>
              <a:pPr/>
              <a:t>чт 27.04.23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A20CB-D24B-4680-B0A9-87763833C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0BC7ABDE-9B3C-4D93-8660-ACF3C112AD50}" type="datetimeFigureOut">
              <a:rPr lang="ru-RU" smtClean="0"/>
              <a:pPr/>
              <a:t>чт 27.04.23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E17A20CB-D24B-4680-B0A9-87763833C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836711"/>
            <a:ext cx="8458200" cy="2376265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 «ЗИМНИЕ ЦВЕТЫ»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: БАШУН ВИКТОРИЯ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 МБУДО «СЮН»: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Башун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Ю.А.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ЛЕВЧЕНКО  О.Ю.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dirty="0">
                <a:latin typeface="+mn-lt"/>
              </a:rPr>
            </a:br>
            <a:endParaRPr lang="ru-RU" sz="20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572008"/>
            <a:ext cx="8043890" cy="2071702"/>
          </a:xfrm>
        </p:spPr>
        <p:txBody>
          <a:bodyPr/>
          <a:lstStyle/>
          <a:p>
            <a:pPr algn="ctr"/>
            <a:endParaRPr lang="ru-RU" b="1" dirty="0"/>
          </a:p>
          <a:p>
            <a:pPr algn="ctr"/>
            <a:endParaRPr lang="ru-RU" b="1" dirty="0"/>
          </a:p>
        </p:txBody>
      </p:sp>
      <p:pic>
        <p:nvPicPr>
          <p:cNvPr id="4" name="Рисунок 3" descr="https://im0-tub-ru.yandex.net/i?id=8a01d2d0b0d2f5c071855b6cb0bf3763-l&amp;n=13">
            <a:extLst>
              <a:ext uri="{FF2B5EF4-FFF2-40B4-BE49-F238E27FC236}">
                <a16:creationId xmlns:a16="http://schemas.microsoft.com/office/drawing/2014/main" id="{7C0B4AD3-44E3-4B4E-8B82-902AD5A1328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087" y="2353452"/>
            <a:ext cx="5940425" cy="44371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423990"/>
          </a:xfrm>
        </p:spPr>
        <p:txBody>
          <a:bodyPr/>
          <a:lstStyle/>
          <a:p>
            <a:r>
              <a:rPr lang="ru-RU" b="1" dirty="0">
                <a:latin typeface="+mn-lt"/>
              </a:rPr>
              <a:t>Основные этапы работы </a:t>
            </a: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Подготовительный </a:t>
            </a:r>
          </a:p>
          <a:p>
            <a:r>
              <a:rPr lang="ru-RU" dirty="0"/>
              <a:t>Посадка  луковиц</a:t>
            </a:r>
          </a:p>
          <a:p>
            <a:r>
              <a:rPr lang="ru-RU" dirty="0"/>
              <a:t>Выращивание растений, наблюдение за их ростом и развитием, создание благоприятных  условий для цветения</a:t>
            </a:r>
          </a:p>
          <a:p>
            <a:r>
              <a:rPr lang="ru-RU" dirty="0"/>
              <a:t>Анализ выполненной работы и подведение  итогов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pPr algn="ctr"/>
            <a:r>
              <a:rPr lang="ru-RU" dirty="0"/>
              <a:t>Выращивание луковиц цветов</a:t>
            </a:r>
          </a:p>
        </p:txBody>
      </p:sp>
      <p:pic>
        <p:nvPicPr>
          <p:cNvPr id="8" name="Рисунок 7" descr="C:\Documents and Settings\Admin\Рабочий стол\Новые фотографии\Фото-0181.jpg"/>
          <p:cNvPicPr/>
          <p:nvPr/>
        </p:nvPicPr>
        <p:blipFill>
          <a:blip r:embed="rId3" cstate="print"/>
          <a:srcRect l="13281" t="17021" r="4906" b="21454"/>
          <a:stretch>
            <a:fillRect/>
          </a:stretch>
        </p:blipFill>
        <p:spPr bwMode="auto">
          <a:xfrm>
            <a:off x="5500694" y="3068960"/>
            <a:ext cx="3357586" cy="2288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01692A6B-1D6C-48CE-A2C1-D1D00CC23A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1844824"/>
            <a:ext cx="4140821" cy="4176464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A61382-0876-4BE3-B22E-33D0D149A0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4824"/>
            <a:ext cx="4572000" cy="417646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2984"/>
          </a:xfrm>
        </p:spPr>
        <p:txBody>
          <a:bodyPr/>
          <a:lstStyle/>
          <a:p>
            <a:r>
              <a:rPr lang="ru-RU" b="1" i="1" dirty="0"/>
              <a:t>Выращивание </a:t>
            </a:r>
            <a:r>
              <a:rPr lang="ru-RU" b="1" i="1"/>
              <a:t>луковиц цветов</a:t>
            </a:r>
            <a:endParaRPr lang="ru-RU" dirty="0"/>
          </a:p>
        </p:txBody>
      </p:sp>
      <p:pic>
        <p:nvPicPr>
          <p:cNvPr id="9" name="Рисунок 8" descr="C:\Documents and Settings\Admin\Рабочий стол\Новые фотографии\Фото-0217.jpg"/>
          <p:cNvPicPr/>
          <p:nvPr/>
        </p:nvPicPr>
        <p:blipFill>
          <a:blip r:embed="rId2" cstate="print"/>
          <a:srcRect l="31931" t="4773" r="29994" b="15513"/>
          <a:stretch>
            <a:fillRect/>
          </a:stretch>
        </p:blipFill>
        <p:spPr bwMode="auto">
          <a:xfrm>
            <a:off x="3491880" y="4005064"/>
            <a:ext cx="165618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86EDD636-35E5-41F7-B886-3E1B5491BC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32756"/>
            <a:ext cx="6552728" cy="43924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B4A527-C3CC-4368-8442-35B958BAE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10 января 2022 года я поставила кашпо на окно ,на солнечное место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DEB2986-CD1B-4D3E-9F1A-EB6D526D8EA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686050"/>
            <a:ext cx="4038600" cy="3340894"/>
          </a:xfr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E1F588E8-299D-4AFF-9072-6497031B691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686050"/>
            <a:ext cx="4038600" cy="3340894"/>
          </a:xfrm>
        </p:spPr>
      </p:pic>
    </p:spTree>
    <p:extLst>
      <p:ext uri="{BB962C8B-B14F-4D97-AF65-F5344CB8AC3E}">
        <p14:creationId xmlns:p14="http://schemas.microsoft.com/office/powerpoint/2010/main" val="1243635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BB7AB-517C-42F9-B9DB-F3D477DCA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17 января    появилась зеленая стрелка у луковиц   нарциссов и тюльпанов 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3E2F85D-1A32-46FD-B93B-A24D12683AB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97994"/>
            <a:ext cx="4038600" cy="3028950"/>
          </a:xfr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EAD8B921-B470-4554-A4B3-9B5D2870083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997994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20683726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156D50-E0BF-4F6F-8CD6-BF62C3BF5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124744"/>
            <a:ext cx="8229600" cy="1066800"/>
          </a:xfrm>
        </p:spPr>
        <p:txBody>
          <a:bodyPr>
            <a:normAutofit/>
          </a:bodyPr>
          <a:lstStyle/>
          <a:p>
            <a:r>
              <a:rPr lang="ru-RU" sz="2800" dirty="0"/>
              <a:t>20 января. Луковицы тюльпанов значительно подтянулись в отличии от луковиц нарциссов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820A07E-190D-415F-88B6-F62B7C0A756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880"/>
            <a:ext cx="4038600" cy="3960440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886459BC-C64B-4B65-ADDF-7511D652671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492896"/>
            <a:ext cx="4038600" cy="3816424"/>
          </a:xfrm>
        </p:spPr>
      </p:pic>
    </p:spTree>
    <p:extLst>
      <p:ext uri="{BB962C8B-B14F-4D97-AF65-F5344CB8AC3E}">
        <p14:creationId xmlns:p14="http://schemas.microsoft.com/office/powerpoint/2010/main" val="4042989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82334B-563E-49C5-B4AC-A366986A2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24 января появился первый бутон </a:t>
            </a:r>
            <a:r>
              <a:rPr lang="ru-RU"/>
              <a:t>желтого тюльпана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A926F1CF-F667-4466-BA3F-57F0CAF3533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09800"/>
            <a:ext cx="4038600" cy="4315544"/>
          </a:xfr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56F7F8CE-064C-41E3-823D-F0202D3D58EB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20888"/>
            <a:ext cx="4038600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25420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0101EC-EF72-4B40-BF03-D7E4DDCEC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25 января расцвел первый желтый тюльпан, а луковицы нарцисса растут медленнее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E0A7FF8-CF74-4A12-8128-61F79D16BFC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880"/>
            <a:ext cx="4038600" cy="4248472"/>
          </a:xfr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A42C52A4-9B8B-4065-81BC-90D69DB4B1E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880"/>
            <a:ext cx="4038600" cy="4248472"/>
          </a:xfrm>
        </p:spPr>
      </p:pic>
    </p:spTree>
    <p:extLst>
      <p:ext uri="{BB962C8B-B14F-4D97-AF65-F5344CB8AC3E}">
        <p14:creationId xmlns:p14="http://schemas.microsoft.com/office/powerpoint/2010/main" val="1486811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9A3654-E9AD-4EA2-A22D-10D3DA278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28 января   </a:t>
            </a:r>
            <a:r>
              <a:rPr lang="ru-RU"/>
              <a:t>расцвел нарцисс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CE78295-7246-43C2-98F9-D949CF4B1EA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249488"/>
            <a:ext cx="7992888" cy="4491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08398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37585B-9878-402B-8745-1C229B464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864096"/>
          </a:xfrm>
        </p:spPr>
        <p:txBody>
          <a:bodyPr/>
          <a:lstStyle/>
          <a:p>
            <a:r>
              <a:rPr lang="ru-RU" dirty="0"/>
              <a:t>К 11 февраля расцвели тюльпаны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DE1BD15-115E-4C14-8E4A-D873E873A09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84784"/>
            <a:ext cx="4114800" cy="4896544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2498C170-2908-46D1-B842-620DB599E71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484784"/>
            <a:ext cx="4038600" cy="4896544"/>
          </a:xfrm>
        </p:spPr>
      </p:pic>
    </p:spTree>
    <p:extLst>
      <p:ext uri="{BB962C8B-B14F-4D97-AF65-F5344CB8AC3E}">
        <p14:creationId xmlns:p14="http://schemas.microsoft.com/office/powerpoint/2010/main" val="3122527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35732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+mn-lt"/>
              </a:rPr>
              <a:t>Живые цветы зимой.</a:t>
            </a:r>
            <a:br>
              <a:rPr lang="ru-RU" b="1" dirty="0">
                <a:latin typeface="+mn-lt"/>
              </a:rPr>
            </a:br>
            <a:r>
              <a:rPr lang="ru-RU" b="1" dirty="0">
                <a:latin typeface="+mn-lt"/>
              </a:rPr>
              <a:t> </a:t>
            </a:r>
            <a:r>
              <a:rPr lang="ru-RU" b="1" i="1" dirty="0">
                <a:latin typeface="+mn-lt"/>
              </a:rPr>
              <a:t>Это возможно?</a:t>
            </a:r>
          </a:p>
        </p:txBody>
      </p:sp>
      <p:pic>
        <p:nvPicPr>
          <p:cNvPr id="4" name="Picture 2" descr="C:\Documents and Settings\Admin\Рабочий стол\Выгонка\0a1dbabfc3f2a1f5e0d3ea04390d802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214554"/>
            <a:ext cx="5565995" cy="4324350"/>
          </a:xfrm>
          <a:prstGeom prst="rect">
            <a:avLst/>
          </a:prstGeom>
          <a:noFill/>
        </p:spPr>
      </p:pic>
      <p:pic>
        <p:nvPicPr>
          <p:cNvPr id="5" name="Объект 4" descr="https://im0-tub-ru.yandex.net/i?id=3993075c05f5d4ac209956af403564ab-l&amp;n=13">
            <a:extLst>
              <a:ext uri="{FF2B5EF4-FFF2-40B4-BE49-F238E27FC236}">
                <a16:creationId xmlns:a16="http://schemas.microsoft.com/office/drawing/2014/main" id="{2000C607-AD28-4E01-AC38-0F11414617D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08191"/>
            <a:ext cx="6912768" cy="44307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87DD5C-A460-4507-8D8D-0A9109C63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/>
              <a:t>     Все </a:t>
            </a:r>
            <a:r>
              <a:rPr lang="ru-RU" dirty="0"/>
              <a:t>тюльпаны  желтого цвета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37FEFF3-78ED-45D5-9159-EB7EA75DFE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196752"/>
            <a:ext cx="6627316" cy="5343187"/>
          </a:xfrm>
        </p:spPr>
      </p:pic>
    </p:spTree>
    <p:extLst>
      <p:ext uri="{BB962C8B-B14F-4D97-AF65-F5344CB8AC3E}">
        <p14:creationId xmlns:p14="http://schemas.microsoft.com/office/powerpoint/2010/main" val="1794055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214446"/>
          </a:xfrm>
        </p:spPr>
        <p:txBody>
          <a:bodyPr/>
          <a:lstStyle/>
          <a:p>
            <a:pPr algn="ctr"/>
            <a:r>
              <a:rPr lang="ru-RU" b="1" dirty="0">
                <a:latin typeface="+mn-lt"/>
              </a:rPr>
              <a:t>Результаты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500292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r>
              <a:rPr lang="ru-RU" b="1" i="1" dirty="0"/>
              <a:t>Я узнала</a:t>
            </a:r>
            <a:r>
              <a:rPr lang="ru-RU" dirty="0"/>
              <a:t>, что такое  выгонка растений </a:t>
            </a:r>
          </a:p>
          <a:p>
            <a:r>
              <a:rPr lang="ru-RU" b="1" i="1" dirty="0"/>
              <a:t>  научилась</a:t>
            </a:r>
            <a:r>
              <a:rPr lang="ru-RU" dirty="0"/>
              <a:t> создавать растениям особые условия, необходимые для их цветения зимой</a:t>
            </a:r>
          </a:p>
          <a:p>
            <a:r>
              <a:rPr lang="ru-RU" b="1" i="1" dirty="0"/>
              <a:t> убедилась</a:t>
            </a:r>
            <a:r>
              <a:rPr lang="ru-RU" dirty="0"/>
              <a:t> в том, что  </a:t>
            </a:r>
            <a:r>
              <a:rPr lang="ru-RU" b="1" dirty="0"/>
              <a:t>возможно самостоятельно вырастить зимой цветок</a:t>
            </a:r>
            <a:endParaRPr lang="ru-RU" dirty="0"/>
          </a:p>
          <a:p>
            <a:pPr algn="ctr"/>
            <a:r>
              <a:rPr lang="ru-RU" b="1" i="1" dirty="0"/>
              <a:t>  Я сумела вырастить зимой тюльпаны и нарциссы и подарить букет маме на праздник </a:t>
            </a:r>
            <a:r>
              <a:rPr lang="ru-RU" b="1" i="1"/>
              <a:t>8 марта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31517B-9F74-4F1E-83E4-29DD4F632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66112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/>
              <a:t>ОБЩЕЕ КОЛИЧЕСТВО </a:t>
            </a:r>
            <a:br>
              <a:rPr lang="ru-RU" sz="2000" dirty="0"/>
            </a:br>
            <a:r>
              <a:rPr lang="ru-RU" sz="2000" dirty="0"/>
              <a:t>луковиц подопытных растений – 11 шт.</a:t>
            </a:r>
            <a:br>
              <a:rPr lang="ru-RU" sz="2000" dirty="0"/>
            </a:br>
            <a:r>
              <a:rPr lang="ru-RU" sz="2000" dirty="0"/>
              <a:t>Из них 8 шт. – луковицы тюльпанов,</a:t>
            </a:r>
            <a:br>
              <a:rPr lang="ru-RU" sz="2000" dirty="0"/>
            </a:br>
            <a:r>
              <a:rPr lang="ru-RU" sz="2000" dirty="0"/>
              <a:t>3 шт. – луковицы нарциссов.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03EDD0ED-DD10-4849-A95F-7E67C3AE1A03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2181487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178639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AA659E-DD57-41E3-816A-649C9346B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AA930915-08E3-40B7-A740-D4A2E9343D46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539552" y="1266825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984530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+mn-lt"/>
              </a:rPr>
              <a:t>Спасибо за внимание!</a:t>
            </a:r>
          </a:p>
        </p:txBody>
      </p:sp>
      <p:pic>
        <p:nvPicPr>
          <p:cNvPr id="5" name="Picture 2" descr="C:\Users\Админ\Desktop\20140214_200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031075"/>
            <a:ext cx="304800" cy="2224850"/>
          </a:xfrm>
          <a:prstGeom prst="rect">
            <a:avLst/>
          </a:prstGeom>
          <a:noFill/>
        </p:spPr>
      </p:pic>
      <p:pic>
        <p:nvPicPr>
          <p:cNvPr id="7" name="Объект 6" descr="https://www1.seameo-rccn.org/img/products/100343-1-adet-pu-dogum-guenue-partisi-mini-lale-cicek-gercek-dokunmatik-dueguen-cicek-buket-yapay-pek-cicek-ev-partisi-dekorasyon-icin.jpg">
            <a:extLst>
              <a:ext uri="{FF2B5EF4-FFF2-40B4-BE49-F238E27FC236}">
                <a16:creationId xmlns:a16="http://schemas.microsoft.com/office/drawing/2014/main" id="{0652F69C-5400-4F64-9A8F-52ABF27474D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680" y="2492896"/>
            <a:ext cx="4258816" cy="4365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rasfokus.ru/images/photos/medium/8612c83a440da287e56e616ca2965c6e.jpg">
            <a:extLst>
              <a:ext uri="{FF2B5EF4-FFF2-40B4-BE49-F238E27FC236}">
                <a16:creationId xmlns:a16="http://schemas.microsoft.com/office/drawing/2014/main" id="{4D6A24A2-765B-4794-8267-ABB59BFACAB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38" y="2492896"/>
            <a:ext cx="4258816" cy="41764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8A3380-DAAC-4A9E-9BF8-A133E74D2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Мне захотелось зимой вырастить самой дома цветы, используя </a:t>
            </a:r>
            <a:r>
              <a:rPr lang="ru-RU" sz="3200"/>
              <a:t>метод выгонки</a:t>
            </a:r>
            <a:endParaRPr lang="ru-RU" sz="32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B27AC11-B771-4C38-AA4A-73625E4AC7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00" y="2249488"/>
            <a:ext cx="5765800" cy="4324350"/>
          </a:xfrm>
        </p:spPr>
      </p:pic>
    </p:spTree>
    <p:extLst>
      <p:ext uri="{BB962C8B-B14F-4D97-AF65-F5344CB8AC3E}">
        <p14:creationId xmlns:p14="http://schemas.microsoft.com/office/powerpoint/2010/main" val="223986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sz="3100" b="1" dirty="0"/>
              <a:t>Цель проведённого исследования:</a:t>
            </a:r>
            <a:br>
              <a:rPr lang="ru-RU" sz="3100" dirty="0"/>
            </a:br>
            <a:r>
              <a:rPr lang="ru-RU" sz="3100" b="1" dirty="0"/>
              <a:t> </a:t>
            </a:r>
            <a:br>
              <a:rPr lang="ru-RU" sz="3100" dirty="0"/>
            </a:br>
            <a:r>
              <a:rPr lang="ru-RU" sz="3100" b="1" i="1" dirty="0"/>
              <a:t>используя метод выгонки растений получить цветущие растения зимой.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600" b="1" dirty="0"/>
              <a:t>Задачи </a:t>
            </a:r>
            <a:r>
              <a:rPr lang="ru-RU" sz="2600" dirty="0"/>
              <a:t>:</a:t>
            </a:r>
          </a:p>
          <a:p>
            <a:pPr lvl="0"/>
            <a:r>
              <a:rPr lang="ru-RU" sz="2600" dirty="0"/>
              <a:t>Изучить литературные и интернет – источники по теме исследования</a:t>
            </a:r>
          </a:p>
          <a:p>
            <a:pPr lvl="0"/>
            <a:r>
              <a:rPr lang="ru-RU" sz="2600" dirty="0"/>
              <a:t>Приобрести  луковицы тюльпанов и нарциссов</a:t>
            </a:r>
          </a:p>
          <a:p>
            <a:pPr lvl="0"/>
            <a:r>
              <a:rPr lang="ru-RU" sz="2600" dirty="0"/>
              <a:t>Обеспечить посаженным зимой</a:t>
            </a:r>
          </a:p>
          <a:p>
            <a:pPr lvl="0">
              <a:buNone/>
            </a:pPr>
            <a:r>
              <a:rPr lang="ru-RU" sz="2600" dirty="0"/>
              <a:t> растениям правильный уход и </a:t>
            </a:r>
          </a:p>
          <a:p>
            <a:pPr lvl="0">
              <a:buNone/>
            </a:pPr>
            <a:r>
              <a:rPr lang="ru-RU" sz="2600" dirty="0"/>
              <a:t>добиться их цветения.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s://oir.mobi/uploads/posts/2021-04/1618437673_28-oir_mobi-p-krasivie-tyulpani-tsveti-krasivo-foto-29.jpg">
            <a:extLst>
              <a:ext uri="{FF2B5EF4-FFF2-40B4-BE49-F238E27FC236}">
                <a16:creationId xmlns:a16="http://schemas.microsoft.com/office/drawing/2014/main" id="{5CB761D6-3BE1-493E-AE1A-D2BC734E056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437112"/>
            <a:ext cx="3312368" cy="2232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229600" cy="10668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методы:</a:t>
            </a:r>
            <a:br>
              <a:rPr lang="ru-RU" sz="40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endParaRPr lang="ru-RU" sz="40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3714776"/>
          </a:xfrm>
        </p:spPr>
        <p:txBody>
          <a:bodyPr/>
          <a:lstStyle/>
          <a:p>
            <a:pPr>
              <a:buNone/>
            </a:pPr>
            <a:r>
              <a:rPr lang="ru-RU" b="1" dirty="0"/>
              <a:t> </a:t>
            </a:r>
            <a:endParaRPr lang="ru-RU" dirty="0"/>
          </a:p>
          <a:p>
            <a:pPr lvl="0"/>
            <a:r>
              <a:rPr lang="ru-RU" b="1" dirty="0">
                <a:solidFill>
                  <a:schemeClr val="accent1"/>
                </a:solidFill>
              </a:rPr>
              <a:t>изучение литературных  источников </a:t>
            </a:r>
            <a:r>
              <a:rPr lang="ru-RU" dirty="0"/>
              <a:t>по данной теме;</a:t>
            </a:r>
          </a:p>
          <a:p>
            <a:pPr lvl="0"/>
            <a:r>
              <a:rPr lang="ru-RU" b="1" dirty="0">
                <a:solidFill>
                  <a:schemeClr val="accent1"/>
                </a:solidFill>
              </a:rPr>
              <a:t>метод выгонки </a:t>
            </a:r>
            <a:r>
              <a:rPr lang="ru-RU" dirty="0"/>
              <a:t>растений;</a:t>
            </a:r>
          </a:p>
          <a:p>
            <a:r>
              <a:rPr lang="ru-RU" dirty="0"/>
              <a:t>  </a:t>
            </a:r>
            <a:r>
              <a:rPr lang="ru-RU" b="1" dirty="0">
                <a:solidFill>
                  <a:schemeClr val="accent1"/>
                </a:solidFill>
              </a:rPr>
              <a:t>наблюдение</a:t>
            </a:r>
            <a:r>
              <a:rPr lang="ru-RU" dirty="0"/>
              <a:t> за ростом и развитием растений;</a:t>
            </a:r>
          </a:p>
          <a:p>
            <a:pPr lvl="0"/>
            <a:r>
              <a:rPr lang="ru-RU" dirty="0"/>
              <a:t> </a:t>
            </a:r>
            <a:r>
              <a:rPr lang="ru-RU" b="1" dirty="0">
                <a:solidFill>
                  <a:schemeClr val="accent1"/>
                </a:solidFill>
              </a:rPr>
              <a:t>анализ </a:t>
            </a:r>
            <a:r>
              <a:rPr lang="ru-RU" dirty="0"/>
              <a:t>полученных </a:t>
            </a:r>
          </a:p>
          <a:p>
            <a:pPr lvl="0">
              <a:buNone/>
            </a:pPr>
            <a:r>
              <a:rPr lang="ru-RU" dirty="0"/>
              <a:t>          результатов.</a:t>
            </a:r>
          </a:p>
          <a:p>
            <a:endParaRPr lang="ru-RU" dirty="0"/>
          </a:p>
        </p:txBody>
      </p:sp>
      <p:pic>
        <p:nvPicPr>
          <p:cNvPr id="4" name="Рисунок 3" descr="https://avatars.mds.yandex.net/i?id=dc10687bb3483fb3bc0a6003520db05c-5334658-images-thumbs&amp;ref=rim&amp;n=33&amp;w=202&amp;h=150">
            <a:extLst>
              <a:ext uri="{FF2B5EF4-FFF2-40B4-BE49-F238E27FC236}">
                <a16:creationId xmlns:a16="http://schemas.microsoft.com/office/drawing/2014/main" id="{80B18146-157A-4FB0-9C81-553C52418A0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4114800" cy="2520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2F2758-1CEB-4B5F-BDB7-E46EC999A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/>
              <a:t>Я купила нарциссы сорта Айс Кинг и </a:t>
            </a:r>
            <a:r>
              <a:rPr lang="ru-RU" dirty="0" err="1"/>
              <a:t>Фулл</a:t>
            </a:r>
            <a:r>
              <a:rPr lang="ru-RU" dirty="0"/>
              <a:t> Хаус и тюльпаны сорта Триумф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F2DD5C5-43EE-4F2C-B6E8-02523DF7FE1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50" y="2259263"/>
            <a:ext cx="4038600" cy="3678064"/>
          </a:xfr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7D446BEB-3F0F-4632-92A9-9FA9CCBEBB5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59264"/>
            <a:ext cx="4038600" cy="3678064"/>
          </a:xfrm>
        </p:spPr>
      </p:pic>
    </p:spTree>
    <p:extLst>
      <p:ext uri="{BB962C8B-B14F-4D97-AF65-F5344CB8AC3E}">
        <p14:creationId xmlns:p14="http://schemas.microsoft.com/office/powerpoint/2010/main" val="376116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latin typeface="+mn-lt"/>
              </a:rPr>
              <a:t>Выгонка растений -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790504" cy="4617720"/>
          </a:xfrm>
        </p:spPr>
        <p:txBody>
          <a:bodyPr>
            <a:normAutofit/>
          </a:bodyPr>
          <a:lstStyle/>
          <a:p>
            <a:r>
              <a:rPr lang="ru-RU" sz="2800" dirty="0"/>
              <a:t>это специальные приемы, которыми можно вывести растения из состояния покоя и заставить их зацвести в неурочное для них время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B7945CC-E0EF-4AF4-9CD7-DEB7F3B4353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9794"/>
            <a:ext cx="5102225" cy="505985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642918"/>
            <a:ext cx="3383280" cy="2000264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+mn-lt"/>
              </a:rPr>
              <a:t>Необходимое оборудование и материалы: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3071810"/>
            <a:ext cx="3647660" cy="3357585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/>
              <a:t>Почва, песок, торф или мох, лейка,  кашпо и другие ёмкости для выращивания растений,  </a:t>
            </a:r>
          </a:p>
          <a:p>
            <a:r>
              <a:rPr lang="ru-RU" sz="2600" dirty="0"/>
              <a:t>опрыскиватель, </a:t>
            </a:r>
          </a:p>
          <a:p>
            <a:r>
              <a:rPr lang="ru-RU" sz="2600" dirty="0"/>
              <a:t>удобрение для цветов, стимулятор роста растений, </a:t>
            </a:r>
          </a:p>
          <a:p>
            <a:r>
              <a:rPr lang="ru-RU" sz="2600" dirty="0"/>
              <a:t>термометр.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1E01385-43B1-4508-8F18-89704434929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788716"/>
            <a:ext cx="5102225" cy="382666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2177930"/>
            <a:ext cx="4038600" cy="4525963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6" name="Объект 5" descr="Тюльпаны и нарциссы (61 фото) .">
            <a:extLst>
              <a:ext uri="{FF2B5EF4-FFF2-40B4-BE49-F238E27FC236}">
                <a16:creationId xmlns:a16="http://schemas.microsoft.com/office/drawing/2014/main" id="{4580B256-AD50-4C29-8EDB-DDB4307784BD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49424"/>
            <a:ext cx="4038600" cy="3525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mykaleidoscope.ru/uploads/posts/2021-03/1615371289_4-p-rozovie-tyulpani-obraz-4.jpg">
            <a:extLst>
              <a:ext uri="{FF2B5EF4-FFF2-40B4-BE49-F238E27FC236}">
                <a16:creationId xmlns:a16="http://schemas.microsoft.com/office/drawing/2014/main" id="{843B7A03-F922-4A9F-A084-AC89B986A90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249424"/>
            <a:ext cx="4316288" cy="352510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27B721DD-92C7-460F-B48A-F92CED942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Такие красивые растения я </a:t>
            </a:r>
            <a:r>
              <a:rPr lang="ru-RU"/>
              <a:t>хотела вырастить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9">
      <a:dk1>
        <a:srgbClr val="0070C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3ECCB4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</TotalTime>
  <Words>296</Words>
  <Application>Microsoft Office PowerPoint</Application>
  <PresentationFormat>Экран (4:3)</PresentationFormat>
  <Paragraphs>53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Calibri</vt:lpstr>
      <vt:lpstr>Georgia</vt:lpstr>
      <vt:lpstr>Times New Roman</vt:lpstr>
      <vt:lpstr>Trebuchet MS</vt:lpstr>
      <vt:lpstr>Wingdings 2</vt:lpstr>
      <vt:lpstr>Городская</vt:lpstr>
      <vt:lpstr>Исследовательская работа «ЗИМНИЕ ЦВЕТЫ» Автор : БАШУН ВИКТОРИЯ 4 класс МБУДО «СЮН»: Башун Ю.А. Руководитель: ЛЕВЧЕНКО  О.Ю.  </vt:lpstr>
      <vt:lpstr>Живые цветы зимой.  Это возможно?</vt:lpstr>
      <vt:lpstr>Мне захотелось зимой вырастить самой дома цветы, используя метод выгонки</vt:lpstr>
      <vt:lpstr>Цель проведённого исследования:   используя метод выгонки растений получить цветущие растения зимой. </vt:lpstr>
      <vt:lpstr>методы: </vt:lpstr>
      <vt:lpstr>Я купила нарциссы сорта Айс Кинг и Фулл Хаус и тюльпаны сорта Триумф</vt:lpstr>
      <vt:lpstr>Выгонка растений -</vt:lpstr>
      <vt:lpstr>Необходимое оборудование и материалы:</vt:lpstr>
      <vt:lpstr>Такие красивые растения я хотела вырастить</vt:lpstr>
      <vt:lpstr>Основные этапы работы </vt:lpstr>
      <vt:lpstr>Выращивание луковиц цветов</vt:lpstr>
      <vt:lpstr>Выращивание луковиц цветов</vt:lpstr>
      <vt:lpstr>10 января 2022 года я поставила кашпо на окно ,на солнечное место</vt:lpstr>
      <vt:lpstr>17 января    появилась зеленая стрелка у луковиц   нарциссов и тюльпанов  </vt:lpstr>
      <vt:lpstr>20 января. Луковицы тюльпанов значительно подтянулись в отличии от луковиц нарциссов</vt:lpstr>
      <vt:lpstr>24 января появился первый бутон желтого тюльпана</vt:lpstr>
      <vt:lpstr>25 января расцвел первый желтый тюльпан, а луковицы нарцисса растут медленнее</vt:lpstr>
      <vt:lpstr>28 января   расцвел нарцисс</vt:lpstr>
      <vt:lpstr>К 11 февраля расцвели тюльпаны</vt:lpstr>
      <vt:lpstr>     Все тюльпаны  желтого цвета</vt:lpstr>
      <vt:lpstr>Результаты</vt:lpstr>
      <vt:lpstr>ОБЩЕЕ КОЛИЧЕСТВО  луковиц подопытных растений – 11 шт. Из них 8 шт. – луковицы тюльпанов, 3 шт. – луковицы нарциссов.</vt:lpstr>
      <vt:lpstr>Презентация PowerPoint</vt:lpstr>
      <vt:lpstr>Спасибо за внимание!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Зимние цветы </dc:title>
  <dc:creator>Admin</dc:creator>
  <cp:lastModifiedBy>Пользователь</cp:lastModifiedBy>
  <cp:revision>134</cp:revision>
  <dcterms:created xsi:type="dcterms:W3CDTF">2014-03-30T15:41:38Z</dcterms:created>
  <dcterms:modified xsi:type="dcterms:W3CDTF">2023-04-27T00:49:47Z</dcterms:modified>
</cp:coreProperties>
</file>