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5" r:id="rId3"/>
    <p:sldId id="276" r:id="rId4"/>
    <p:sldId id="277" r:id="rId5"/>
    <p:sldId id="266" r:id="rId6"/>
    <p:sldId id="268" r:id="rId7"/>
    <p:sldId id="269" r:id="rId8"/>
    <p:sldId id="270" r:id="rId9"/>
    <p:sldId id="279" r:id="rId10"/>
    <p:sldId id="256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96EC-FD77-4EBD-9DC0-83521D98DD0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66D6-7D4D-4EB9-8DF0-EDA5406D78EF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Осокина Ольга Александровна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4041775" cy="49371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1948815" y="1216025"/>
            <a:ext cx="5490845" cy="5641975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учитель английского языка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«КРАСНОВОЛЖСКАЯ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</a:t>
            </a:r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ГОРНОМАРИЙСКОГО </a:t>
            </a:r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СЕЛО КУЛАКОВО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</a:rPr>
              <a:t>My </a:t>
            </a:r>
            <a:r>
              <a:rPr lang="en-US" b="1" i="1" dirty="0" err="1" smtClean="0">
                <a:solidFill>
                  <a:srgbClr val="7030A0"/>
                </a:solidFill>
              </a:rPr>
              <a:t>favourite</a:t>
            </a:r>
            <a:r>
              <a:rPr lang="en-US" b="1" i="1" dirty="0" smtClean="0">
                <a:solidFill>
                  <a:srgbClr val="7030A0"/>
                </a:solidFill>
              </a:rPr>
              <a:t> season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live in ……</a:t>
            </a:r>
            <a:endParaRPr lang="en-US" sz="4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/ don’t  like autumn because …..</a:t>
            </a:r>
            <a:endParaRPr lang="en-US" sz="4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it’s ….., I can / can’t ……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i="1" smtClean="0">
                <a:solidFill>
                  <a:srgbClr val="FF00FF"/>
                </a:solidFill>
              </a:rPr>
              <a:t>  </a:t>
            </a:r>
            <a:r>
              <a:rPr lang="ru-RU" sz="4800" i="1" smtClean="0">
                <a:solidFill>
                  <a:srgbClr val="FF00FF"/>
                </a:solidFill>
              </a:rPr>
              <a:t>Какие </a:t>
            </a:r>
            <a:r>
              <a:rPr lang="ru-RU" sz="4800" i="1" dirty="0" smtClean="0">
                <a:solidFill>
                  <a:srgbClr val="FF00FF"/>
                </a:solidFill>
              </a:rPr>
              <a:t>цели ставил  перед собой на уроке?</a:t>
            </a:r>
            <a:r>
              <a:rPr lang="ru-RU" sz="4800" dirty="0" smtClean="0">
                <a:solidFill>
                  <a:srgbClr val="FF00FF"/>
                </a:solidFill>
              </a:rPr>
              <a:t> </a:t>
            </a:r>
            <a:r>
              <a:rPr lang="ru-RU" sz="4800" i="1" dirty="0" smtClean="0">
                <a:solidFill>
                  <a:srgbClr val="FF00FF"/>
                </a:solidFill>
              </a:rPr>
              <a:t>Что узнал нового? </a:t>
            </a:r>
            <a:r>
              <a:rPr lang="en-US" sz="4800" i="1" dirty="0" smtClean="0">
                <a:solidFill>
                  <a:srgbClr val="FF00FF"/>
                </a:solidFill>
              </a:rPr>
              <a:t>                                              </a:t>
            </a:r>
            <a:r>
              <a:rPr lang="ru-RU" sz="4800" i="1" dirty="0" smtClean="0">
                <a:solidFill>
                  <a:srgbClr val="FF00FF"/>
                </a:solidFill>
              </a:rPr>
              <a:t>Чему научился? </a:t>
            </a:r>
            <a:r>
              <a:rPr lang="en-US" sz="4800" i="1" dirty="0" smtClean="0">
                <a:solidFill>
                  <a:srgbClr val="FF00FF"/>
                </a:solidFill>
              </a:rPr>
              <a:t>                                                                              </a:t>
            </a:r>
            <a:r>
              <a:rPr lang="ru-RU" sz="4800" i="1" dirty="0" smtClean="0">
                <a:solidFill>
                  <a:srgbClr val="FF00FF"/>
                </a:solidFill>
              </a:rPr>
              <a:t>Есть ли в чем - либо трудности?</a:t>
            </a:r>
            <a:endParaRPr lang="ru-RU" sz="48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Homework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 17 p 10 (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tell about the weather in any country)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Ex 18 p 10 (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tell about the weather in your region and about your activity in different weather)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дминистратор\Мои документы\курсы\Либеров\Времена года фото\зима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5786" y="428604"/>
            <a:ext cx="3824286" cy="2852736"/>
          </a:xfrm>
          <a:prstGeom prst="roundRect">
            <a:avLst>
              <a:gd name="adj" fmla="val 645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6" name="Picture 2" descr="C:\Documents and Settings\Администратор\Мои документы\курсы\Либеров\Времена года фото\весна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71480"/>
            <a:ext cx="3752848" cy="27463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7" name="Picture 3" descr="C:\Documents and Settings\Администратор\Мои документы\курсы\Либеров\Времена года фото\лето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714752"/>
            <a:ext cx="4000528" cy="2786065"/>
          </a:xfrm>
          <a:prstGeom prst="roundRect">
            <a:avLst>
              <a:gd name="adj" fmla="val 730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8" name="Picture 2" descr="C:\Documents and Settings\Администратор\Мои документы\курсы\Либеров\Времена года фото\осень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786190"/>
            <a:ext cx="3907348" cy="2857520"/>
          </a:xfrm>
          <a:prstGeom prst="roundRect">
            <a:avLst>
              <a:gd name="adj" fmla="val 81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Seasons and weather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Администратор\Мои документы\курсы\Либеров\Времена года фото\зима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57224" y="1285860"/>
            <a:ext cx="3109906" cy="2352965"/>
          </a:xfrm>
          <a:prstGeom prst="roundRect">
            <a:avLst>
              <a:gd name="adj" fmla="val 645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7" name="Picture 2" descr="C:\Documents and Settings\Администратор\Мои документы\курсы\Либеров\Времена года фото\весна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142984"/>
            <a:ext cx="3395658" cy="2745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8" name="Picture 3" descr="C:\Documents and Settings\Администратор\Мои документы\курсы\Либеров\Времена года фото\лето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143380"/>
            <a:ext cx="3429024" cy="2428899"/>
          </a:xfrm>
          <a:prstGeom prst="roundRect">
            <a:avLst>
              <a:gd name="adj" fmla="val 730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9" name="Picture 2" descr="C:\Documents and Settings\Администратор\Мои документы\курсы\Либеров\Времена года фото\осень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71942"/>
            <a:ext cx="3407282" cy="2428892"/>
          </a:xfrm>
          <a:prstGeom prst="roundRect">
            <a:avLst>
              <a:gd name="adj" fmla="val 81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C00FF"/>
                </a:solidFill>
              </a:rPr>
              <a:t>Цели</a:t>
            </a:r>
            <a:endParaRPr lang="ru-RU" b="1" u="sng" dirty="0">
              <a:solidFill>
                <a:srgbClr val="CC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FF"/>
                </a:solidFill>
              </a:rPr>
              <a:t>Познакомиться с новыми словами</a:t>
            </a:r>
            <a:endParaRPr lang="ru-RU" sz="4000" b="1" dirty="0" smtClean="0">
              <a:solidFill>
                <a:srgbClr val="FF00FF"/>
              </a:solidFill>
            </a:endParaRPr>
          </a:p>
          <a:p>
            <a:r>
              <a:rPr lang="ru-RU" sz="4000" b="1" dirty="0" smtClean="0">
                <a:solidFill>
                  <a:srgbClr val="FF00FF"/>
                </a:solidFill>
              </a:rPr>
              <a:t>Тренироваться в их употреблении</a:t>
            </a:r>
            <a:endParaRPr lang="ru-RU" sz="4000" b="1" dirty="0" smtClean="0">
              <a:solidFill>
                <a:srgbClr val="FF00FF"/>
              </a:solidFill>
            </a:endParaRPr>
          </a:p>
          <a:p>
            <a:r>
              <a:rPr lang="ru-RU" sz="4000" b="1" dirty="0" smtClean="0">
                <a:solidFill>
                  <a:srgbClr val="FF00FF"/>
                </a:solidFill>
              </a:rPr>
              <a:t>Составлять предложения,</a:t>
            </a:r>
            <a:r>
              <a:rPr lang="en-US" sz="4000" b="1" dirty="0" smtClean="0">
                <a:solidFill>
                  <a:srgbClr val="FF00FF"/>
                </a:solidFill>
              </a:rPr>
              <a:t> </a:t>
            </a:r>
            <a:r>
              <a:rPr lang="ru-RU" sz="4000" b="1" dirty="0" smtClean="0">
                <a:solidFill>
                  <a:srgbClr val="FF00FF"/>
                </a:solidFill>
              </a:rPr>
              <a:t>небольшие  тексты по описанию времен года или состояний погоды</a:t>
            </a:r>
            <a:endParaRPr lang="ru-RU" sz="40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00B050"/>
                </a:solidFill>
              </a:rPr>
              <a:t>Summer autumn winter spring warm   rainy   snowy   sunny hot   cold  cloudy weather   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B050"/>
                </a:solidFill>
              </a:rPr>
              <a:t>РЕБЯТА,ПОЧЕМУ КАЖДЫЙ ИЗ ВАС ЛЮБИТ РАЗНЫЕ ВРЕМЕНА ГОДА?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7200" dirty="0" smtClean="0">
                <a:solidFill>
                  <a:srgbClr val="00B050"/>
                </a:solidFill>
              </a:rPr>
              <a:t>    </a:t>
            </a:r>
            <a:br>
              <a:rPr lang="en-US" sz="7200" dirty="0" smtClean="0">
                <a:solidFill>
                  <a:srgbClr val="00B050"/>
                </a:solidFill>
              </a:rPr>
            </a:br>
            <a:br>
              <a:rPr lang="en-US" sz="7200" dirty="0" smtClean="0">
                <a:solidFill>
                  <a:srgbClr val="00B050"/>
                </a:solidFill>
              </a:rPr>
            </a:br>
            <a:r>
              <a:rPr lang="en-US" sz="7200" dirty="0" smtClean="0">
                <a:solidFill>
                  <a:srgbClr val="00B050"/>
                </a:solidFill>
              </a:rPr>
              <a:t> </a:t>
            </a:r>
            <a:br>
              <a:rPr lang="en-US" sz="7200" dirty="0" smtClean="0">
                <a:solidFill>
                  <a:srgbClr val="00B050"/>
                </a:solidFill>
              </a:rPr>
            </a:br>
            <a:r>
              <a:rPr lang="en-US" sz="6700" b="1" dirty="0" smtClean="0">
                <a:solidFill>
                  <a:srgbClr val="00B050"/>
                </a:solidFill>
                <a:latin typeface="Book Antiqua" panose="02040602050305030304" pitchFamily="18" charset="0"/>
              </a:rPr>
              <a:t>When it’s autumn I can ride a bike.</a:t>
            </a:r>
            <a:br>
              <a:rPr lang="en-US" sz="9800" dirty="0" smtClean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sz="9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US" sz="98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When it’s warm, I can ride a bike.</a:t>
            </a:r>
            <a:br>
              <a:rPr lang="en-US" sz="7200" dirty="0" smtClean="0">
                <a:solidFill>
                  <a:schemeClr val="bg1"/>
                </a:solidFill>
                <a:latin typeface="Book Antiqua" panose="02040602050305030304" pitchFamily="18" charset="0"/>
              </a:rPr>
            </a:br>
            <a:br>
              <a:rPr lang="en-US" sz="7200" dirty="0" smtClean="0">
                <a:solidFill>
                  <a:srgbClr val="00B050"/>
                </a:solidFill>
              </a:rPr>
            </a:br>
            <a:br>
              <a:rPr lang="en-US" sz="7200" dirty="0" smtClean="0">
                <a:solidFill>
                  <a:srgbClr val="00B050"/>
                </a:solidFill>
              </a:rPr>
            </a:br>
            <a:br>
              <a:rPr lang="en-US" sz="7200" dirty="0" smtClean="0">
                <a:solidFill>
                  <a:srgbClr val="00B050"/>
                </a:solidFill>
              </a:rPr>
            </a:br>
            <a:br>
              <a:rPr lang="en-US" sz="7200" dirty="0" smtClean="0">
                <a:solidFill>
                  <a:srgbClr val="00B050"/>
                </a:solidFill>
              </a:rPr>
            </a:b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6" name="Picture 2" descr="C:\Documents and Settings\Admin\Рабочий стол\езда.gif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15074" y="4500570"/>
            <a:ext cx="2928926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71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485904"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beginning of autumn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end of autumn</a:t>
                      </a:r>
                      <a:endParaRPr lang="ru-RU" dirty="0"/>
                    </a:p>
                  </a:txBody>
                  <a:tcPr/>
                </a:tc>
              </a:tr>
              <a:tr h="1485904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71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485904"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beginning of autumn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end of autumn</a:t>
                      </a:r>
                      <a:endParaRPr lang="ru-RU" dirty="0"/>
                    </a:p>
                  </a:txBody>
                  <a:tcPr/>
                </a:tc>
              </a:tr>
              <a:tr h="148590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4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WPS Presentation</Application>
  <PresentationFormat>Экран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SimSun</vt:lpstr>
      <vt:lpstr>Wingdings</vt:lpstr>
      <vt:lpstr>Times New Roman</vt:lpstr>
      <vt:lpstr>Book Antiqua</vt:lpstr>
      <vt:lpstr>Calibri</vt:lpstr>
      <vt:lpstr>Microsoft YaHei</vt:lpstr>
      <vt:lpstr>Arial Unicode MS</vt:lpstr>
      <vt:lpstr>Тема Office</vt:lpstr>
      <vt:lpstr>Осокина Ольга Александровна</vt:lpstr>
      <vt:lpstr>PowerPoint 演示文稿</vt:lpstr>
      <vt:lpstr>Seasons and weather</vt:lpstr>
      <vt:lpstr>Цели</vt:lpstr>
      <vt:lpstr>Summer autumn winter spring warm   rainy   snowy   sunny hot   cold  cloudy weather   </vt:lpstr>
      <vt:lpstr>РЕБЯТА,ПОЧЕМУ КАЖДЫЙ ИЗ ВАС ЛЮБИТ РАЗНЫЕ ВРЕМЕНА ГОДА?</vt:lpstr>
      <vt:lpstr>        When it’s autumn I can ride a bike.  When it’s warm, I can ride a bike.     </vt:lpstr>
      <vt:lpstr>PowerPoint 演示文稿</vt:lpstr>
      <vt:lpstr>PowerPoint 演示文稿</vt:lpstr>
      <vt:lpstr>My favourite season</vt:lpstr>
      <vt:lpstr>PowerPoint 演示文稿</vt:lpstr>
      <vt:lpstr>Homework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55</cp:revision>
  <dcterms:created xsi:type="dcterms:W3CDTF">2013-12-02T16:55:00Z</dcterms:created>
  <dcterms:modified xsi:type="dcterms:W3CDTF">2023-07-13T06:29:41Z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A25EE04F48024F4B9AB24CDF44F118D2</vt:lpwstr>
  </property>
  <property fmtid="{D5CDD505-2E9C-101B-9397-08002B2CF9AE}" pid="3" name="KSOProductBuildVer">
    <vt:lpwstr>1049-11.2.0.11537</vt:lpwstr>
  </property>
</Properties>
</file>