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4" r:id="rId9"/>
    <p:sldId id="265" r:id="rId10"/>
    <p:sldId id="263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5" autoAdjust="0"/>
    <p:restoredTop sz="94660"/>
  </p:normalViewPr>
  <p:slideViewPr>
    <p:cSldViewPr snapToGrid="0">
      <p:cViewPr varScale="1">
        <p:scale>
          <a:sx n="85" d="100"/>
          <a:sy n="85" d="100"/>
        </p:scale>
        <p:origin x="4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92D66-19B8-4038-AB36-0BBA722AFD45}" type="datetimeFigureOut">
              <a:rPr lang="ru-RU" smtClean="0"/>
              <a:t>27.09.2022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CA5E5-969F-49C7-AD4F-85723E16A5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29631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92D66-19B8-4038-AB36-0BBA722AFD45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CA5E5-969F-49C7-AD4F-85723E16A5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433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92D66-19B8-4038-AB36-0BBA722AFD45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CA5E5-969F-49C7-AD4F-85723E16A5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5155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92D66-19B8-4038-AB36-0BBA722AFD45}" type="datetimeFigureOut">
              <a:rPr lang="ru-RU" smtClean="0"/>
              <a:t>27.09.2022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CA5E5-969F-49C7-AD4F-85723E16A5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4537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92D66-19B8-4038-AB36-0BBA722AFD45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CA5E5-969F-49C7-AD4F-85723E16A5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2013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92D66-19B8-4038-AB36-0BBA722AFD45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CA5E5-969F-49C7-AD4F-85723E16A5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7139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92D66-19B8-4038-AB36-0BBA722AFD45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CA5E5-969F-49C7-AD4F-85723E16A5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7921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92D66-19B8-4038-AB36-0BBA722AFD45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CA5E5-969F-49C7-AD4F-85723E16A5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768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92D66-19B8-4038-AB36-0BBA722AFD45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CA5E5-969F-49C7-AD4F-85723E16A5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460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92D66-19B8-4038-AB36-0BBA722AFD45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CA5E5-969F-49C7-AD4F-85723E16A5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9697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92D66-19B8-4038-AB36-0BBA722AFD45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CA5E5-969F-49C7-AD4F-85723E16A5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554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C92D66-19B8-4038-AB36-0BBA722AFD45}" type="datetimeFigureOut">
              <a:rPr lang="ru-RU" smtClean="0"/>
              <a:t>27.09.2022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CA5E5-969F-49C7-AD4F-85723E16A5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7763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12488" y="2025612"/>
            <a:ext cx="9144000" cy="2167247"/>
          </a:xfrm>
        </p:spPr>
        <p:txBody>
          <a:bodyPr>
            <a:noAutofit/>
          </a:bodyPr>
          <a:lstStyle/>
          <a:p>
            <a:r>
              <a:rPr lang="ru-RU" sz="9600" i="1" dirty="0" smtClean="0">
                <a:solidFill>
                  <a:srgbClr val="0070C0"/>
                </a:solidFill>
              </a:rPr>
              <a:t>Спектакль</a:t>
            </a:r>
            <a:r>
              <a:rPr lang="ru-RU" sz="9600" i="1" dirty="0" smtClean="0">
                <a:solidFill>
                  <a:srgbClr val="FF0000"/>
                </a:solidFill>
              </a:rPr>
              <a:t/>
            </a:r>
            <a:br>
              <a:rPr lang="ru-RU" sz="9600" i="1" dirty="0" smtClean="0">
                <a:solidFill>
                  <a:srgbClr val="FF0000"/>
                </a:solidFill>
              </a:rPr>
            </a:br>
            <a:r>
              <a:rPr lang="ru-RU" sz="9600" i="1" dirty="0" smtClean="0">
                <a:solidFill>
                  <a:srgbClr val="FF0000"/>
                </a:solidFill>
                <a:latin typeface="Bahnschrift Condensed" panose="020B0502040204020203" pitchFamily="34" charset="0"/>
              </a:rPr>
              <a:t>«Приключение Буратино»</a:t>
            </a:r>
            <a:endParaRPr lang="ru-RU" sz="9600" i="1" dirty="0">
              <a:solidFill>
                <a:srgbClr val="FF0000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413212"/>
            <a:ext cx="9144000" cy="1887226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</a:rPr>
              <a:t>Волкова И. В.</a:t>
            </a:r>
          </a:p>
          <a:p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</a:rPr>
              <a:t>Учитель ИЗО</a:t>
            </a:r>
          </a:p>
          <a:p>
            <a:r>
              <a:rPr lang="ru-RU" sz="4400" b="1" i="1" dirty="0" smtClean="0">
                <a:solidFill>
                  <a:schemeClr val="accent6">
                    <a:lumMod val="50000"/>
                  </a:schemeClr>
                </a:solidFill>
              </a:rPr>
              <a:t>8 класс</a:t>
            </a:r>
            <a:endParaRPr lang="ru-RU" sz="44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5729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Оформить  в цвете эскиз афиши к спектаклю «Приключение Буратино»</a:t>
            </a:r>
          </a:p>
          <a:p>
            <a:r>
              <a:rPr lang="ru-RU" dirty="0" smtClean="0"/>
              <a:t>Выполнить стилизованно задний план для любого отрывка из спектакля «Приключение Буратино»</a:t>
            </a:r>
          </a:p>
          <a:p>
            <a:r>
              <a:rPr lang="ru-RU" dirty="0" smtClean="0"/>
              <a:t>Выбрать и нарисовать понравившегося героя из данного произведения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Д/З: Выбрать героя своего любимого литературного произведения для будущего </a:t>
            </a:r>
            <a:r>
              <a:rPr lang="ru-RU" dirty="0" smtClean="0"/>
              <a:t>эскиза по теме : «Мой любимый литературный персонаж»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5676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61248" y="747132"/>
            <a:ext cx="3592551" cy="94355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73844" y="2475570"/>
            <a:ext cx="3215268" cy="373484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Picture 2" descr="https://clubatom.ru/thumb/2/E4Utxl5f5AS-0SrM9LeXNg/r/d/afisha_buratin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2365" y="16319504"/>
            <a:ext cx="2444035" cy="4942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h3.amic.ru/images/upload/images_01-2016/images/bratin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384" y="0"/>
            <a:ext cx="513726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phildv.ru/images/668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6172" y="0"/>
            <a:ext cx="55121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85757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rama3.ru/userfiles/files/160828906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26079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03895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mk.mrgcdn.ru/cdb3cb976759558b528dd7b2915671cd_w720_h540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07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8056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r.penzainform.ru/d/storage/news/011e/00047a9d/308083-v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2744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32958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i.mycdn.me/i?r=AzEPZsRbOZEKgBhR0XGMT1RkwUWWlNPyHPUTUddifQUvn6aKTM5SRkZCeTgDn6uOyic,https://i.mycdn.me/i?r=AzEPZsRbOZEKgBhR0XGMT1RkGs9ShfKejeqXm9nXUSeYZKaKTM5SRkZCeTgDn6uOyic,https://i.mycdn.me/i?r=AzEPZsRbOZEKgBhR0XGMT1RkAOuzKJzbeqyRHvI-Hxo-XqaKTM5SRkZCeTgDn6uOyic,https://i.mycdn.me/i?r=AzEPZsRbOZEKgBhR0XGMT1RkAakWKiJbH_uGjUYrLUnyhaaKTM5SRkZCeTgDn6uOyic,https://i.mycdn.me/i?r=AzEPZsRbOZEKgBhR0XGMT1RkiEfoptbXSshxH8h9y4IDQKaKTM5SRkZCeTgDn6uOyic,https://i.mycdn.me/videoPreview?id=283931706657&amp;amp;type=47&amp;amp;idx=30&amp;amp;tkn=s9GC-sa8Ne1R0UN9UpB2RRXr774&amp;amp;i=1&amp;amp;fn=external_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78842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fs.iiglas.net/dkaviator/.contentFiles/97/69/c9/9769c9b62862718dfbcda9be8a836b8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28773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advour.ru/wp-content/uploads/7/e/3/7e348ba6ebaf13ab5d4fc20ce0f2bd1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59919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s://citifox.ru/wp-content/uploads/2019/09/600497-1000x66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337449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64</Words>
  <Application>Microsoft Office PowerPoint</Application>
  <PresentationFormat>Широкоэкранный</PresentationFormat>
  <Paragraphs>10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Bahnschrift Condensed</vt:lpstr>
      <vt:lpstr>Calibri</vt:lpstr>
      <vt:lpstr>Calibri Light</vt:lpstr>
      <vt:lpstr>Тема Office</vt:lpstr>
      <vt:lpstr>Спектакль «Приключение Буратино»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Задание: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Спектакль «Приключения Буратино»</dc:title>
  <dc:creator>ПК</dc:creator>
  <cp:lastModifiedBy>ПК</cp:lastModifiedBy>
  <cp:revision>4</cp:revision>
  <dcterms:created xsi:type="dcterms:W3CDTF">2022-09-27T21:03:34Z</dcterms:created>
  <dcterms:modified xsi:type="dcterms:W3CDTF">2022-09-27T21:22:51Z</dcterms:modified>
</cp:coreProperties>
</file>