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0" r:id="rId23"/>
    <p:sldId id="281" r:id="rId24"/>
    <p:sldId id="278" r:id="rId25"/>
    <p:sldId id="27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887" y="1538867"/>
            <a:ext cx="10872439" cy="2219093"/>
          </a:xfrm>
        </p:spPr>
        <p:txBody>
          <a:bodyPr/>
          <a:lstStyle/>
          <a:p>
            <a:r>
              <a:rPr lang="ru-RU" dirty="0"/>
              <a:t>Красота человека.</a:t>
            </a:r>
            <a:br>
              <a:rPr lang="ru-RU" dirty="0"/>
            </a:br>
            <a:r>
              <a:rPr lang="ru-RU" dirty="0"/>
              <a:t>Изображение женских </a:t>
            </a:r>
            <a:r>
              <a:rPr lang="ru-RU" dirty="0" smtClean="0"/>
              <a:t>и мужских </a:t>
            </a:r>
            <a:r>
              <a:rPr lang="ru-RU" dirty="0"/>
              <a:t>образов </a:t>
            </a:r>
            <a:r>
              <a:rPr lang="ru-RU" dirty="0" smtClean="0"/>
              <a:t>в народных костюмах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5111" y="4795024"/>
            <a:ext cx="5508704" cy="1453375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 smtClean="0"/>
              <a:t>Волкова Ирина Викторовна</a:t>
            </a:r>
          </a:p>
          <a:p>
            <a:pPr marL="0" indent="0" algn="r">
              <a:buNone/>
            </a:pPr>
            <a:r>
              <a:rPr lang="ru-RU" dirty="0" smtClean="0"/>
              <a:t>учитель ИЗО</a:t>
            </a:r>
          </a:p>
          <a:p>
            <a:pPr marL="0" indent="0" algn="r">
              <a:buNone/>
            </a:pPr>
            <a:r>
              <a:rPr lang="ru-RU" dirty="0" smtClean="0"/>
              <a:t>4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005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vatars.mds.yandex.net/get-images-cbir/1610179/v63kEuPHLVEAQStWBiZGsg5925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7" y="-1"/>
            <a:ext cx="964355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097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vatars.mds.yandex.net/get-images-cbir/1615189/bMm6ow5aMpnTXw1MkXV9RQ5953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1" y="0"/>
            <a:ext cx="959931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521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avatars.mds.yandex.net/get-images-cbir/4568012/8u0xs9UzInfmAw6zBVGWpw6008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45" y="0"/>
            <a:ext cx="962880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078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avatars.mds.yandex.net/get-images-cbir/1636466/ariyqgqbllHJM54Ez21hRA6037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49" y="0"/>
            <a:ext cx="965830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777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avatars.mds.yandex.net/get-images-cbir/1371007/t6w_GcvWOpCFiFPyUkrRhA6086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33" y="0"/>
            <a:ext cx="96521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7229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avatars.mds.yandex.net/get-images-cbir/4548676/Ojcd2xo9P0BlnOBHupAyMw6133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39" y="0"/>
            <a:ext cx="956981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063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avatars.mds.yandex.net/get-images-cbir/2196878/upteP4esaskm1OZ1ir_bFA6163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87" y="0"/>
            <a:ext cx="955506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9087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avatars.mds.yandex.net/get-images-cbir/2303678/q60NDsCBr4IjC7Ao3Hjaow6188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45" y="0"/>
            <a:ext cx="975534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494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avatars.mds.yandex.net/get-images-cbir/1689972/t2sz8fD64rSvAUEUjgEUkw6224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95" y="0"/>
            <a:ext cx="961405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147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avatars.mds.yandex.net/get-images-cbir/1017908/S8-kS2pCPH56DJsHkbcNoQ6262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01" y="0"/>
            <a:ext cx="967305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268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527" y="2542478"/>
            <a:ext cx="10827834" cy="2356899"/>
          </a:xfrm>
        </p:spPr>
        <p:txBody>
          <a:bodyPr/>
          <a:lstStyle/>
          <a:p>
            <a:r>
              <a:rPr lang="ru-RU" dirty="0"/>
              <a:t>У каждого народа своё понимание женской и </a:t>
            </a:r>
            <a:r>
              <a:rPr lang="ru-RU" dirty="0" smtClean="0"/>
              <a:t>мужской красоты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205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avatars.mds.yandex.net/get-images-cbir/3535794/OvrNLMAyxTJ71v2vFxaPrg6289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1" y="0"/>
            <a:ext cx="954502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956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avatars.mds.yandex.net/get-images-cbir/941406/yvdJ5kFZm7fToSyFhqsRjg6319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49" y="0"/>
            <a:ext cx="977009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4891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9587" y="452718"/>
            <a:ext cx="8561248" cy="14005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rasskajem.ru/wp-content/uploads/2013/07/Finist-yasnyiy-soko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645" y="0"/>
            <a:ext cx="5117690" cy="6893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library.kissclipart.com/20181123/yrq/kissclipart-clipart-bab-6b4354f3df6b0fe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336" y="0"/>
            <a:ext cx="50881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9994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3453942" cy="14005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3" y="2052918"/>
            <a:ext cx="2996740" cy="419548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AutoShape 2" descr="http://900igr.net/datai/tekhnologija/Odezhda-na-Rusi/0028-034-Muzhskoj-kostj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6" name="Picture 4" descr="https://modof.club/uploads/posts/2021-12/1638863032_66-modof-club-p-muzhskoi-russkii-obraz-risunok-foto-6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1" y="0"/>
            <a:ext cx="41165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fsd.multiurok.ru/html/2018/01/02/s_5a4b182524786/785124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488" y="0"/>
            <a:ext cx="2996736" cy="692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12" descr="https://sun9-69.userapi.com/impf/c631419/v631419464/19c9c/cNx3e2LRudA.jpg?size=327x500&amp;quality=96&amp;sign=a91fcb4cb8cab0fd443ae35fbee7f5bd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034" y="7937"/>
            <a:ext cx="44851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4" name="Picture 4" descr="https://flomaster.club/uploads/posts/2022-05/1653482943_45-flomaster-club-p-raskraska-russkii-kostyum-krasivo-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04" y="22818"/>
            <a:ext cx="9829280" cy="683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447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postila.ru/data/f0/fc/2f/45/f0fc2f4500bf711f9ff9a0bcc7bb8f0650ea8c93463bfe9c0fb8b0a6b13789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65" y="308653"/>
            <a:ext cx="4946991" cy="634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alimentola.info/uploads/posts/2021-11/1636156916_44-alimentola-info-p-slavyanskie-golovnie-ubori-devushka-krasiv-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756" y="308653"/>
            <a:ext cx="5067617" cy="634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016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ru-RU" dirty="0"/>
              <a:t>Образ мужчины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502" y="1953083"/>
            <a:ext cx="3557239" cy="432505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Мужской образ неотделим от труда </a:t>
            </a:r>
            <a:r>
              <a:rPr lang="ru-RU" dirty="0"/>
              <a:t>мужчины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В русской крестьянской культуре </a:t>
            </a:r>
            <a:r>
              <a:rPr lang="ru-RU" dirty="0"/>
              <a:t>– </a:t>
            </a:r>
            <a:r>
              <a:rPr lang="ru-RU" dirty="0" smtClean="0"/>
              <a:t>это образ пахаря.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Добрый </a:t>
            </a:r>
            <a:r>
              <a:rPr lang="ru-RU" dirty="0"/>
              <a:t>молодец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Сила </a:t>
            </a:r>
            <a:r>
              <a:rPr lang="ru-RU" dirty="0"/>
              <a:t>и </a:t>
            </a:r>
            <a:r>
              <a:rPr lang="ru-RU" dirty="0" smtClean="0"/>
              <a:t>доброта, умение ухаживать за </a:t>
            </a:r>
            <a:r>
              <a:rPr lang="ru-RU" dirty="0"/>
              <a:t>своей землёй </a:t>
            </a:r>
            <a:r>
              <a:rPr lang="ru-RU" dirty="0" smtClean="0"/>
              <a:t>и защищать </a:t>
            </a:r>
            <a:r>
              <a:rPr lang="ru-RU" dirty="0"/>
              <a:t>её.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91243" y="1583751"/>
            <a:ext cx="5043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И.Репин</a:t>
            </a:r>
            <a:r>
              <a:rPr lang="ru-RU" dirty="0"/>
              <a:t>. Пахарь (Л. Н. Толстой на пашне)</a:t>
            </a:r>
          </a:p>
        </p:txBody>
      </p:sp>
      <p:pic>
        <p:nvPicPr>
          <p:cNvPr id="1026" name="Picture 2" descr="https://tolstoymuseum.ru/wp-content/uploads/2019/11/rt-1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34" y="2052918"/>
            <a:ext cx="6953956" cy="444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070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6995" y="657922"/>
            <a:ext cx="8723839" cy="1195326"/>
          </a:xfrm>
        </p:spPr>
        <p:txBody>
          <a:bodyPr/>
          <a:lstStyle/>
          <a:p>
            <a:r>
              <a:rPr lang="ru-RU" dirty="0"/>
              <a:t>Образ женщины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678" y="2486722"/>
            <a:ext cx="3958683" cy="37616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 образе </a:t>
            </a:r>
            <a:r>
              <a:rPr lang="ru-RU" dirty="0" smtClean="0"/>
              <a:t> женщины видели начало </a:t>
            </a:r>
            <a:r>
              <a:rPr lang="ru-RU" dirty="0"/>
              <a:t>жизни, </a:t>
            </a:r>
            <a:r>
              <a:rPr lang="ru-RU" dirty="0" smtClean="0"/>
              <a:t>мать всей </a:t>
            </a:r>
            <a:r>
              <a:rPr lang="ru-RU" dirty="0"/>
              <a:t>природы, </a:t>
            </a:r>
            <a:r>
              <a:rPr lang="ru-RU" dirty="0" smtClean="0"/>
              <a:t>всего мира.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Заступница, </a:t>
            </a:r>
            <a:r>
              <a:rPr lang="ru-RU" dirty="0" smtClean="0"/>
              <a:t>хозяйка дома.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Душевная отзывчивость, теплота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61703" y="1423533"/>
            <a:ext cx="4434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А. Г. Венецианов </a:t>
            </a:r>
            <a:r>
              <a:rPr lang="ru-RU" dirty="0"/>
              <a:t>«На пашне. Весна»</a:t>
            </a:r>
          </a:p>
        </p:txBody>
      </p:sp>
      <p:pic>
        <p:nvPicPr>
          <p:cNvPr id="2050" name="Picture 2" descr="https://ais-art.ru/images/stories/archiv/2020/publikazii/Shutova/image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269" y="2052918"/>
            <a:ext cx="6406857" cy="468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079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036757" cy="1400530"/>
          </a:xfrm>
        </p:spPr>
        <p:txBody>
          <a:bodyPr/>
          <a:lstStyle/>
          <a:p>
            <a:r>
              <a:rPr lang="ru-RU" dirty="0"/>
              <a:t>Заглянуть в </a:t>
            </a:r>
            <a:r>
              <a:rPr lang="ru-RU" dirty="0" smtClean="0"/>
              <a:t>лицо человека </a:t>
            </a:r>
            <a:r>
              <a:rPr lang="ru-RU" dirty="0"/>
              <a:t>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значит заглянуть </a:t>
            </a:r>
            <a:r>
              <a:rPr lang="ru-RU" dirty="0"/>
              <a:t>в его душу.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3" y="2955073"/>
            <a:ext cx="5096766" cy="32933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cf.ppt-online.org/files1/slide/d/D9E60NQKovpSfy2dbMhBaPXZgRJT5OYmxz738IFjAU/slide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1" y="1853248"/>
            <a:ext cx="6334355" cy="491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58726" y="3288890"/>
            <a:ext cx="474322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И.Аргунов. Портрет неизвестной крестьянки в</a:t>
            </a:r>
          </a:p>
          <a:p>
            <a:pPr algn="ctr"/>
            <a:r>
              <a:rPr lang="ru-RU"/>
              <a:t>русском костюме. Масло</a:t>
            </a:r>
          </a:p>
        </p:txBody>
      </p:sp>
    </p:spTree>
    <p:extLst>
      <p:ext uri="{BB962C8B-B14F-4D97-AF65-F5344CB8AC3E}">
        <p14:creationId xmlns:p14="http://schemas.microsoft.com/office/powerpoint/2010/main" val="2330220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4334" y="452718"/>
            <a:ext cx="8288595" cy="1400530"/>
          </a:xfrm>
        </p:spPr>
        <p:txBody>
          <a:bodyPr/>
          <a:lstStyle/>
          <a:p>
            <a:r>
              <a:rPr lang="ru-RU" dirty="0"/>
              <a:t>Образ птицы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5123" y="1249132"/>
            <a:ext cx="4675238" cy="499926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Голова русской </a:t>
            </a:r>
            <a:r>
              <a:rPr lang="ru-RU" dirty="0" smtClean="0"/>
              <a:t>женщины</a:t>
            </a:r>
            <a:r>
              <a:rPr lang="en-US" dirty="0" smtClean="0"/>
              <a:t> </a:t>
            </a:r>
            <a:r>
              <a:rPr lang="ru-RU" dirty="0" smtClean="0"/>
              <a:t>венчалась разноцветным</a:t>
            </a:r>
            <a:r>
              <a:rPr lang="en-US" dirty="0" smtClean="0"/>
              <a:t> </a:t>
            </a:r>
            <a:r>
              <a:rPr lang="ru-RU" dirty="0" smtClean="0"/>
              <a:t>шитьём</a:t>
            </a:r>
            <a:r>
              <a:rPr lang="ru-RU" dirty="0"/>
              <a:t>, жемчугом, </a:t>
            </a:r>
            <a:r>
              <a:rPr lang="ru-RU" dirty="0" smtClean="0"/>
              <a:t>цветным</a:t>
            </a:r>
            <a:r>
              <a:rPr lang="en-US" dirty="0" smtClean="0"/>
              <a:t> </a:t>
            </a:r>
            <a:r>
              <a:rPr lang="ru-RU" dirty="0" smtClean="0"/>
              <a:t>бисером </a:t>
            </a:r>
            <a:r>
              <a:rPr lang="ru-RU" dirty="0"/>
              <a:t>и каменьями.</a:t>
            </a:r>
          </a:p>
          <a:p>
            <a:endParaRPr lang="ru-RU" dirty="0"/>
          </a:p>
          <a:p>
            <a:r>
              <a:rPr lang="ru-RU" dirty="0"/>
              <a:t>В названиях головных </a:t>
            </a:r>
            <a:r>
              <a:rPr lang="ru-RU" dirty="0" smtClean="0"/>
              <a:t>уборов</a:t>
            </a:r>
            <a:r>
              <a:rPr lang="en-US" dirty="0" smtClean="0"/>
              <a:t> </a:t>
            </a:r>
            <a:r>
              <a:rPr lang="ru-RU" dirty="0" smtClean="0"/>
              <a:t>слышится </a:t>
            </a:r>
            <a:r>
              <a:rPr lang="ru-RU" dirty="0"/>
              <a:t>сродство с </a:t>
            </a:r>
            <a:r>
              <a:rPr lang="ru-RU" dirty="0" smtClean="0"/>
              <a:t>птицей:</a:t>
            </a:r>
            <a:r>
              <a:rPr lang="en-US" dirty="0" smtClean="0"/>
              <a:t> </a:t>
            </a:r>
            <a:r>
              <a:rPr lang="ru-RU" dirty="0" smtClean="0"/>
              <a:t>кокошник</a:t>
            </a:r>
            <a:r>
              <a:rPr lang="ru-RU" dirty="0"/>
              <a:t>, кичка, сорока.</a:t>
            </a:r>
          </a:p>
          <a:p>
            <a:endParaRPr lang="ru-RU" dirty="0"/>
          </a:p>
          <a:p>
            <a:r>
              <a:rPr lang="ru-RU" dirty="0"/>
              <a:t>«Лебёдушка, лебедь </a:t>
            </a:r>
            <a:r>
              <a:rPr lang="ru-RU" dirty="0" smtClean="0"/>
              <a:t>белая,</a:t>
            </a:r>
            <a:r>
              <a:rPr lang="en-US" dirty="0" smtClean="0"/>
              <a:t> </a:t>
            </a:r>
            <a:r>
              <a:rPr lang="ru-RU" dirty="0" smtClean="0"/>
              <a:t>точно </a:t>
            </a:r>
            <a:r>
              <a:rPr lang="ru-RU" dirty="0"/>
              <a:t>пава».</a:t>
            </a:r>
          </a:p>
          <a:p>
            <a:endParaRPr lang="ru-RU" dirty="0"/>
          </a:p>
          <a:p>
            <a:r>
              <a:rPr lang="ru-RU" dirty="0"/>
              <a:t>Образ птицы – </a:t>
            </a:r>
            <a:r>
              <a:rPr lang="ru-RU" dirty="0" smtClean="0"/>
              <a:t>древнейший</a:t>
            </a:r>
            <a:r>
              <a:rPr lang="en-US" dirty="0" smtClean="0"/>
              <a:t> </a:t>
            </a:r>
            <a:r>
              <a:rPr lang="ru-RU" dirty="0" smtClean="0"/>
              <a:t>символ </a:t>
            </a:r>
            <a:r>
              <a:rPr lang="ru-RU" dirty="0"/>
              <a:t>добра и благополучия.</a:t>
            </a:r>
          </a:p>
          <a:p>
            <a:endParaRPr lang="ru-RU" dirty="0"/>
          </a:p>
          <a:p>
            <a:r>
              <a:rPr lang="ru-RU" dirty="0"/>
              <a:t>Рукава – крылья.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05484" y="452718"/>
            <a:ext cx="4114800" cy="796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Современный кокошник</a:t>
            </a:r>
          </a:p>
        </p:txBody>
      </p:sp>
      <p:pic>
        <p:nvPicPr>
          <p:cNvPr id="1026" name="Picture 2" descr="https://homius.ru/wp-content/uploads/2019/09/russkiy-kokoshnik-svoimi-rukami-48-768x9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039" y="1533832"/>
            <a:ext cx="4094510" cy="501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149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8361" y="1165124"/>
            <a:ext cx="9674942" cy="4011560"/>
          </a:xfrm>
        </p:spPr>
        <p:txBody>
          <a:bodyPr/>
          <a:lstStyle/>
          <a:p>
            <a:r>
              <a:rPr lang="ru-RU" b="1" dirty="0"/>
              <a:t>Творческая </a:t>
            </a:r>
            <a:r>
              <a:rPr lang="ru-RU" b="1" dirty="0" smtClean="0"/>
              <a:t>мастерская.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ru-RU" i="1" dirty="0" smtClean="0"/>
              <a:t>1. </a:t>
            </a:r>
            <a:r>
              <a:rPr lang="ru-RU" sz="3600" i="1" dirty="0" smtClean="0"/>
              <a:t>Создать образ русской красавицы (девочки)</a:t>
            </a:r>
            <a:br>
              <a:rPr lang="ru-RU" sz="3600" i="1" dirty="0" smtClean="0"/>
            </a:br>
            <a:r>
              <a:rPr lang="ru-RU" sz="3600" i="1" dirty="0" smtClean="0"/>
              <a:t>2. Создать образ доброго молодца (мальчики)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1733365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00.infourok.ru/images/doc/227/39527/1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91" y="0"/>
            <a:ext cx="958456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367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images-cbir/1679605/wjt9NzdnNFRPwRtofiThNg5873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1" y="0"/>
            <a:ext cx="959931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3796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107</TotalTime>
  <Words>176</Words>
  <Application>Microsoft Office PowerPoint</Application>
  <PresentationFormat>Широкоэкранный</PresentationFormat>
  <Paragraphs>36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Century Gothic</vt:lpstr>
      <vt:lpstr>Wingdings 3</vt:lpstr>
      <vt:lpstr>Ион</vt:lpstr>
      <vt:lpstr>Красота человека. Изображение женских и мужских образов в народных костюмах.</vt:lpstr>
      <vt:lpstr>У каждого народа своё понимание женской и мужской красоты. </vt:lpstr>
      <vt:lpstr>Образ мужчины</vt:lpstr>
      <vt:lpstr>Образ женщины</vt:lpstr>
      <vt:lpstr>Заглянуть в лицо человека –  значит заглянуть в его душу.</vt:lpstr>
      <vt:lpstr>Образ птицы</vt:lpstr>
      <vt:lpstr>Творческая мастерская.  1. Создать образ русской красавицы (девочки) 2. Создать образ доброго молодца (мальчики)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Красота человека. Изображение женских и мужских образов в народных костюмах.</dc:title>
  <dc:creator>ПК</dc:creator>
  <cp:lastModifiedBy>ПК</cp:lastModifiedBy>
  <cp:revision>6</cp:revision>
  <dcterms:created xsi:type="dcterms:W3CDTF">2022-09-27T17:07:35Z</dcterms:created>
  <dcterms:modified xsi:type="dcterms:W3CDTF">2022-09-27T19:46:33Z</dcterms:modified>
</cp:coreProperties>
</file>