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  <p:sldId id="284" r:id="rId27"/>
    <p:sldId id="285" r:id="rId28"/>
    <p:sldId id="286" r:id="rId29"/>
    <p:sldId id="287" r:id="rId30"/>
    <p:sldId id="288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6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93239" y="943554"/>
            <a:ext cx="3065172" cy="1104187"/>
          </a:xfrm>
        </p:spPr>
        <p:txBody>
          <a:bodyPr/>
          <a:lstStyle/>
          <a:p>
            <a:r>
              <a:rPr lang="ru-RU" dirty="0" smtClean="0"/>
              <a:t>2 </a:t>
            </a:r>
            <a:r>
              <a:rPr lang="ru-RU" sz="4800" dirty="0" smtClean="0"/>
              <a:t>класс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15211" y="4899546"/>
            <a:ext cx="2743200" cy="1064526"/>
          </a:xfrm>
        </p:spPr>
        <p:txBody>
          <a:bodyPr>
            <a:normAutofit/>
          </a:bodyPr>
          <a:lstStyle/>
          <a:p>
            <a:r>
              <a:rPr lang="ru-RU" dirty="0" smtClean="0"/>
              <a:t>Волкова И.В.</a:t>
            </a:r>
          </a:p>
          <a:p>
            <a:r>
              <a:rPr lang="ru-RU" dirty="0"/>
              <a:t>у</a:t>
            </a:r>
            <a:r>
              <a:rPr lang="ru-RU" dirty="0" smtClean="0"/>
              <a:t>читель ИЗО</a:t>
            </a:r>
            <a:endParaRPr lang="ru-RU" dirty="0"/>
          </a:p>
        </p:txBody>
      </p:sp>
      <p:pic>
        <p:nvPicPr>
          <p:cNvPr id="1028" name="Picture 4" descr="https://ds05.infourok.ru/uploads/ex/1214/0017dfd3-0bfd1a89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64" y="255128"/>
            <a:ext cx="8408875" cy="630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70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ds05.infourok.ru/uploads/ex/1214/0017dfd3-0bfd1a89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52585"/>
            <a:ext cx="9872871" cy="635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5322627" y="382137"/>
            <a:ext cx="4490113" cy="10504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Подсолнухи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78055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ds05.infourok.ru/uploads/ex/1214/0017dfd3-0bfd1a89/img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292993"/>
            <a:ext cx="9997225" cy="62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3302758" y="1192928"/>
            <a:ext cx="585489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Царевна-лебедь</a:t>
            </a:r>
            <a:endParaRPr lang="ru-RU" sz="4000" dirty="0"/>
          </a:p>
        </p:txBody>
      </p:sp>
      <p:sp>
        <p:nvSpPr>
          <p:cNvPr id="4" name="Овал 3"/>
          <p:cNvSpPr/>
          <p:nvPr/>
        </p:nvSpPr>
        <p:spPr>
          <a:xfrm>
            <a:off x="1760561" y="5472752"/>
            <a:ext cx="4012442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 эта картина вам знакома?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2631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ds05.infourok.ru/uploads/ex/1214/0017dfd3-0bfd1a89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283771"/>
            <a:ext cx="9872872" cy="633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006220" y="5514288"/>
            <a:ext cx="3944203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Можно ли назвать этот образ сказочным?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518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ds05.infourok.ru/uploads/ex/1214/0017dfd3-0bfd1a89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251573"/>
            <a:ext cx="9872871" cy="635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7861110" y="5283832"/>
            <a:ext cx="3698543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вы можете сказать про эту картину?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140349" y="373380"/>
            <a:ext cx="3731902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Кто помнит название русской народной сказки?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3325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ds05.infourok.ru/uploads/ex/1214/0017dfd3-0bfd1a89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312748"/>
            <a:ext cx="9872871" cy="6152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705327" y="834304"/>
            <a:ext cx="8748214" cy="9069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Иван Царевич на Сером </a:t>
            </a:r>
            <a:r>
              <a:rPr lang="ru-RU" sz="3600" dirty="0"/>
              <a:t>В</a:t>
            </a:r>
            <a:r>
              <a:rPr lang="ru-RU" sz="3600" dirty="0" smtClean="0"/>
              <a:t>олке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42409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ds05.infourok.ru/uploads/ex/1214/0017dfd3-0bfd1a89/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695" y="182181"/>
            <a:ext cx="10177529" cy="640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4753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5.infourok.ru/uploads/ex/1214/0017dfd3-0bfd1a89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308" y="264454"/>
            <a:ext cx="10087563" cy="634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3002508" y="383065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776416" y="383065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8396143" y="383065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8330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ds05.infourok.ru/uploads/ex/1214/0017dfd3-0bfd1a89/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280551"/>
            <a:ext cx="9872871" cy="632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248164" y="4981257"/>
            <a:ext cx="3985147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Винсент Ван Гог</a:t>
            </a:r>
            <a:endParaRPr lang="ru-RU" sz="4000" b="1" dirty="0"/>
          </a:p>
        </p:txBody>
      </p:sp>
      <p:sp>
        <p:nvSpPr>
          <p:cNvPr id="5" name="Овал 4"/>
          <p:cNvSpPr/>
          <p:nvPr/>
        </p:nvSpPr>
        <p:spPr>
          <a:xfrm>
            <a:off x="2688605" y="36195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492578" y="36195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8434316" y="366516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555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ds05.infourok.ru/uploads/ex/1214/0017dfd3-0bfd1a89/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90210"/>
            <a:ext cx="9872871" cy="627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743200" y="3809725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455692" y="3809725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8462676" y="3809725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9983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ds05.infourok.ru/uploads/ex/1214/0017dfd3-0bfd1a89/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38506"/>
            <a:ext cx="9971468" cy="624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50375" y="1572296"/>
            <a:ext cx="4544705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Рассмотрите внимательно картину? </a:t>
            </a:r>
          </a:p>
          <a:p>
            <a:pPr algn="ctr"/>
            <a:r>
              <a:rPr lang="ru-RU" dirty="0" smtClean="0"/>
              <a:t>Кого вы видите?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757119" y="5638800"/>
            <a:ext cx="4065749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Почему художник именно так назвал картину?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555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ds05.infourok.ru/uploads/ex/1214/0017dfd3-0bfd1a89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93431"/>
            <a:ext cx="9872871" cy="6287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71357" y="1367729"/>
            <a:ext cx="3076809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Где художник?</a:t>
            </a:r>
          </a:p>
          <a:p>
            <a:pPr algn="ctr"/>
            <a:r>
              <a:rPr lang="ru-RU" dirty="0" smtClean="0"/>
              <a:t>Опишите его.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8990485" y="1293945"/>
            <a:ext cx="3105980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Над чем работает художник и на что смотрят зрители?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4063642" y="1293945"/>
            <a:ext cx="3196968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Где зрители?</a:t>
            </a:r>
          </a:p>
          <a:p>
            <a:pPr algn="ctr"/>
            <a:r>
              <a:rPr lang="ru-RU" dirty="0" smtClean="0"/>
              <a:t>Кто такие зрители?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5267393" y="5666370"/>
            <a:ext cx="3368250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изображено на картине?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49740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4291885" cy="5134377"/>
          </a:xfrm>
        </p:spPr>
        <p:txBody>
          <a:bodyPr/>
          <a:lstStyle/>
          <a:p>
            <a:r>
              <a:rPr lang="ru-RU" dirty="0" smtClean="0"/>
              <a:t>Федор Павлович Решетников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40958" y="2057400"/>
            <a:ext cx="3674913" cy="4038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7412" name="Picture 4" descr="https://www.newsbee.com/wp-content/uploads/2020/03/two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681" y="-1"/>
            <a:ext cx="5014189" cy="680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41947" y="4353636"/>
            <a:ext cx="419293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 вам известно название данной картины?</a:t>
            </a:r>
            <a:endParaRPr lang="ru-RU" dirty="0"/>
          </a:p>
        </p:txBody>
      </p:sp>
      <p:sp>
        <p:nvSpPr>
          <p:cNvPr id="5" name="Овальная выноска 4"/>
          <p:cNvSpPr/>
          <p:nvPr/>
        </p:nvSpPr>
        <p:spPr>
          <a:xfrm>
            <a:off x="1005237" y="409433"/>
            <a:ext cx="4303741" cy="164796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Рассмотрите внимательно картину.</a:t>
            </a:r>
          </a:p>
          <a:p>
            <a:pPr algn="ctr"/>
            <a:r>
              <a:rPr lang="ru-RU" dirty="0" smtClean="0"/>
              <a:t>Кого изобразил художник?</a:t>
            </a:r>
          </a:p>
          <a:p>
            <a:pPr algn="ctr"/>
            <a:r>
              <a:rPr lang="ru-RU" dirty="0" smtClean="0"/>
              <a:t>Придумайте название.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915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5358" y="609600"/>
            <a:ext cx="2763162" cy="1356360"/>
          </a:xfrm>
        </p:spPr>
        <p:txBody>
          <a:bodyPr/>
          <a:lstStyle/>
          <a:p>
            <a:r>
              <a:rPr lang="ru-RU" dirty="0" smtClean="0"/>
              <a:t>Евгений </a:t>
            </a:r>
            <a:r>
              <a:rPr lang="ru-RU" dirty="0" err="1" smtClean="0"/>
              <a:t>Балакшин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1" y="2057400"/>
            <a:ext cx="9263130" cy="30941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9698" name="Picture 2" descr="https://i.pinimg.com/originals/20/61/99/206199f1d93cdd15dfb0b05748da44a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89" y="187386"/>
            <a:ext cx="5509625" cy="6570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s://cdn.fishki.net/upload/post/2018/12/08/2795817/59daa3142117265be7879b8707f6833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414" y="2057400"/>
            <a:ext cx="6445432" cy="4746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3636" y="451078"/>
            <a:ext cx="3780430" cy="17189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Познакомимся с художником?</a:t>
            </a:r>
            <a:endParaRPr lang="ru-RU" sz="4400" dirty="0"/>
          </a:p>
        </p:txBody>
      </p:sp>
      <p:sp>
        <p:nvSpPr>
          <p:cNvPr id="5" name="Овал 4"/>
          <p:cNvSpPr/>
          <p:nvPr/>
        </p:nvSpPr>
        <p:spPr>
          <a:xfrm>
            <a:off x="3998794" y="5732060"/>
            <a:ext cx="402347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Рассмотрим его картины.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1315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ds05.infourok.ru/uploads/ex/1214/0017dfd3-0bfd1a89/img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264899"/>
            <a:ext cx="9872871" cy="627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364776" y="5268103"/>
            <a:ext cx="502237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Рассмотрите и придумайте название.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0813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ds05.infourok.ru/uploads/ex/1214/0017dfd3-0bfd1a89/img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302318"/>
            <a:ext cx="9872871" cy="630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302717" y="5317376"/>
            <a:ext cx="502237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Рассмотрите и придумайте название.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36944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ds05.infourok.ru/uploads/ex/1214/0017dfd3-0bfd1a89/img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7" y="263681"/>
            <a:ext cx="9963024" cy="633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364776" y="5268103"/>
            <a:ext cx="502237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Рассмотрите и придумайте название.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61545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ds05.infourok.ru/uploads/ex/1214/0017dfd3-0bfd1a89/img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263682"/>
            <a:ext cx="9872871" cy="634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364776" y="5268103"/>
            <a:ext cx="502237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Рассмотрите и придумайте название.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45078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ds05.infourok.ru/uploads/ex/1214/0017dfd3-0bfd1a89/img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237923"/>
            <a:ext cx="9997225" cy="637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74209" y="4076700"/>
            <a:ext cx="8761863" cy="23513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РЕФЛЕКСИЯ: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Вам было интересно на уроке?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Что наиболее запомнилось из урока?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Ваши пожелания.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8911989" y="1293713"/>
            <a:ext cx="1446662" cy="1043923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?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774209" y="2151283"/>
            <a:ext cx="1460310" cy="1055885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?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9275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9558" y="2057400"/>
            <a:ext cx="4312693" cy="2255293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Выполните рисунок</a:t>
            </a:r>
          </a:p>
          <a:p>
            <a:pPr marL="45720" indent="0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на </a:t>
            </a:r>
            <a:r>
              <a:rPr lang="ru-RU" sz="3600" dirty="0">
                <a:solidFill>
                  <a:srgbClr val="C00000"/>
                </a:solidFill>
              </a:rPr>
              <a:t>т</a:t>
            </a:r>
            <a:r>
              <a:rPr lang="ru-RU" sz="3600" dirty="0" smtClean="0">
                <a:solidFill>
                  <a:srgbClr val="C00000"/>
                </a:solidFill>
              </a:rPr>
              <a:t>ему </a:t>
            </a:r>
          </a:p>
          <a:p>
            <a:pPr marL="45720" indent="0">
              <a:buNone/>
            </a:pPr>
            <a:r>
              <a:rPr lang="ru-RU" sz="4300" b="1" i="1" dirty="0" smtClean="0">
                <a:solidFill>
                  <a:srgbClr val="C00000"/>
                </a:solidFill>
              </a:rPr>
              <a:t>«Воспоминания </a:t>
            </a:r>
          </a:p>
          <a:p>
            <a:pPr marL="45720" indent="0">
              <a:buNone/>
            </a:pPr>
            <a:r>
              <a:rPr lang="ru-RU" sz="4300" b="1" i="1" dirty="0" smtClean="0">
                <a:solidFill>
                  <a:srgbClr val="C00000"/>
                </a:solidFill>
              </a:rPr>
              <a:t>о лете»</a:t>
            </a:r>
            <a:endParaRPr lang="ru-RU" sz="43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s://xn--80ajjine0d.xn--p1ai/sites/default/files/works/konkurs/20190620_0941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826" y="1012494"/>
            <a:ext cx="6850816" cy="456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0601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bc-decor.com/img/gallery/17/thumbs/thumb_l_170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466" y="286603"/>
            <a:ext cx="10005937" cy="631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7096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3008" y="928468"/>
            <a:ext cx="5405511" cy="10374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1" y="2057400"/>
            <a:ext cx="3724422" cy="3499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pedblog.ru/_ph/145/9972099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008" y="253218"/>
            <a:ext cx="6378185" cy="479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maam.ru/images/users/photos/medium/f609f8c6b26d96fb2058d61320da0a9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17" y="1965960"/>
            <a:ext cx="5344891" cy="400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947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1214/0017dfd3-0bfd1a89/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4509"/>
            <a:ext cx="9875520" cy="624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0034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2402058" cy="13563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62314" y="3305908"/>
            <a:ext cx="3053557" cy="2790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risunki-dlja-srisovki.ru/wp-content/uploads/malyshi-na-mo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07" y="179005"/>
            <a:ext cx="4716335" cy="327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xn--80ajjine0d.xn--p1ai/sites/default/files/works/konkurs/leto_v_derevne_u_babush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541" y="3456778"/>
            <a:ext cx="4753182" cy="316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xn--80ajjine0d.xn--p1ai/sites/default/files/works/konkurs/zdravstvuy_leto._butkevich_valeriya_10_le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541" y="225082"/>
            <a:ext cx="4753182" cy="323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eleklim.ucoz.ru/_nw/0/2121579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65" y="3456776"/>
            <a:ext cx="4699477" cy="316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402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5.infourok.ru/uploads/ex/1214/0017dfd3-0bfd1a89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87025"/>
            <a:ext cx="9872872" cy="628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140352" y="609600"/>
            <a:ext cx="4367284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Можно ли назвать рисующих людей художниками?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909480" y="4960346"/>
            <a:ext cx="4585648" cy="122709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Можно ли вас назвать маленькими художниками, если вы будете изображать, создавать, украшать?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434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5.infourok.ru/uploads/ex/1214/0017dfd3-0bfd1a89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06308"/>
            <a:ext cx="9872871" cy="632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293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ds05.infourok.ru/uploads/ex/1214/0017dfd3-0bfd1a89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57576"/>
            <a:ext cx="9872871" cy="628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559558" y="573433"/>
            <a:ext cx="435363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Кто эти люди? Что они делают?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223379" y="4872251"/>
            <a:ext cx="5172502" cy="1337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Можно ли вас назвать маленькими зрителями, если  вы  будете рассматривать, наблюдать, любоваться?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4978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ds05.infourok.ru/uploads/ex/1214/0017dfd3-0bfd1a89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274145"/>
            <a:ext cx="9872871" cy="624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4039735" y="5030122"/>
            <a:ext cx="4572001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рассматривают зрители?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9214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ds05.infourok.ru/uploads/ex/1214/0017dfd3-0bfd1a89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41915"/>
            <a:ext cx="9872871" cy="638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843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ds05.infourok.ru/uploads/ex/1214/0017dfd3-0bfd1a89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260314"/>
            <a:ext cx="9872871" cy="624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532263" y="373380"/>
            <a:ext cx="3357349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изображено на картине?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7874758" y="5445457"/>
            <a:ext cx="343923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 знаете чья это картина и как называется?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4258622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87</TotalTime>
  <Words>244</Words>
  <Application>Microsoft Office PowerPoint</Application>
  <PresentationFormat>Широкоэкранный</PresentationFormat>
  <Paragraphs>59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Arial</vt:lpstr>
      <vt:lpstr>Corbel</vt:lpstr>
      <vt:lpstr>Базис</vt:lpstr>
      <vt:lpstr>2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Федор Павлович Решетников</vt:lpstr>
      <vt:lpstr>Евгений Балакшин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Задание: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класс</dc:title>
  <dc:creator>ПК</dc:creator>
  <cp:lastModifiedBy>ПК</cp:lastModifiedBy>
  <cp:revision>12</cp:revision>
  <dcterms:created xsi:type="dcterms:W3CDTF">2021-09-12T15:31:01Z</dcterms:created>
  <dcterms:modified xsi:type="dcterms:W3CDTF">2022-09-08T19:25:38Z</dcterms:modified>
</cp:coreProperties>
</file>