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71" r:id="rId9"/>
    <p:sldId id="263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D16E-5717-426E-8DAF-66BA0C3398DA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AA5B-52E2-40BF-8D8C-708F8C227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725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D16E-5717-426E-8DAF-66BA0C3398DA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AA5B-52E2-40BF-8D8C-708F8C227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91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D16E-5717-426E-8DAF-66BA0C3398DA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AA5B-52E2-40BF-8D8C-708F8C227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981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D16E-5717-426E-8DAF-66BA0C3398DA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AA5B-52E2-40BF-8D8C-708F8C227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768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D16E-5717-426E-8DAF-66BA0C3398DA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AA5B-52E2-40BF-8D8C-708F8C227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888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D16E-5717-426E-8DAF-66BA0C3398DA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AA5B-52E2-40BF-8D8C-708F8C227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37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D16E-5717-426E-8DAF-66BA0C3398DA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AA5B-52E2-40BF-8D8C-708F8C227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341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D16E-5717-426E-8DAF-66BA0C3398DA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AA5B-52E2-40BF-8D8C-708F8C227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654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D16E-5717-426E-8DAF-66BA0C3398DA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AA5B-52E2-40BF-8D8C-708F8C227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46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D16E-5717-426E-8DAF-66BA0C3398DA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AA5B-52E2-40BF-8D8C-708F8C227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941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D16E-5717-426E-8DAF-66BA0C3398DA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CAA5B-52E2-40BF-8D8C-708F8C227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320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0D16E-5717-426E-8DAF-66BA0C3398DA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CAA5B-52E2-40BF-8D8C-708F8C227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54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b="1" u="sng" dirty="0" smtClean="0">
                <a:solidFill>
                  <a:srgbClr val="FF0000"/>
                </a:solidFill>
              </a:rPr>
              <a:t>Открытки</a:t>
            </a:r>
            <a:endParaRPr lang="ru-RU" sz="9600" b="1" u="sng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Волкова И.В.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6350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158803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 descr="http://pedrazvitie.ru/servisy/meropriyatiya/faily_ishodniki/6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4789868" cy="616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g4.minibanda.ru/Notes/8/4/2/cache/842aaaa3-2018-0306-0810-3145248ffff4-w800-h8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068" y="365125"/>
            <a:ext cx="5834646" cy="616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759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8220" y="1120462"/>
            <a:ext cx="1931831" cy="5702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https://ds05.infourok.ru/uploads/ex/1355/0000ea2c-8258dfa0/hello_html_255a695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96" y="218941"/>
            <a:ext cx="10676586" cy="628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388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maminaradost74.ru/img/373125029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01" y="218941"/>
            <a:ext cx="11037195" cy="637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556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i.ytimg.com/vi/6DQcx63oPO4/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10515600" cy="616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160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5932" y="365125"/>
            <a:ext cx="1210614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gretahome.ru/wp-content/uploads/2018/07/s1200-9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890" y="190401"/>
            <a:ext cx="4764110" cy="635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podarkinci.ru/wp-content/uploads/2019/09/%D0%9F%D0%BE%D0%B4%D0%B0%D1%80%D0%BE%D0%BA-%D0%BF%D0%B0%D0%BF%D0%B5-%D1%81%D0%B2%D0%BE%D0%B8%D0%BC%D0%B8-%D1%80%D1%83%D0%BA%D0%B0%D0%BC%D0%B8-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408" y="190401"/>
            <a:ext cx="4365365" cy="635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120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317124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s://avatars.mds.yandex.net/get-pdb/1956091/4e058f09-03ea-4f98-9a57-3190daad0d28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851" y="128789"/>
            <a:ext cx="5805149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avatars.mds.yandex.net/get-zen_doc/1873182/pub_5e92fe4373a6de18d92ad543_5e930a252d34573bbda1a8b7/scale_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789"/>
            <a:ext cx="409494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.pinimg.com/736x/5d/6d/b8/5d6db8f9df0bee8d647b9c4cd3c91e89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220" y="2038808"/>
            <a:ext cx="3179158" cy="4625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188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easyen.ru/_bl/111/8036482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20" y="0"/>
            <a:ext cx="114434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719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078532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20" name="Picture 4" descr="https://i.ytimg.com/vi/kRD7N197QoM/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365125"/>
            <a:ext cx="10443693" cy="607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03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4721" y="2743200"/>
            <a:ext cx="2537138" cy="95659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karamellka.ru/wp-content/uploads/2018/02/letnyaya-otkrytka-svoimi-rukami-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189" y="239835"/>
            <a:ext cx="10187188" cy="635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8876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</Words>
  <Application>Microsoft Office PowerPoint</Application>
  <PresentationFormat>Широкоэкранный</PresentationFormat>
  <Paragraphs>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Открытки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Открытки</dc:title>
  <dc:creator>ПК</dc:creator>
  <cp:lastModifiedBy>ПК</cp:lastModifiedBy>
  <cp:revision>4</cp:revision>
  <dcterms:created xsi:type="dcterms:W3CDTF">2020-10-15T17:34:45Z</dcterms:created>
  <dcterms:modified xsi:type="dcterms:W3CDTF">2020-10-15T22:50:42Z</dcterms:modified>
</cp:coreProperties>
</file>