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637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852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931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847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963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988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74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3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12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009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569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1E93E-5ECF-4DC2-9BB3-11351A1106CA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F9D57-64B3-48DE-821C-18A2F9538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921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0%B0%D0%B7%D0%BE%D0%BD" TargetMode="External"/><Relationship Id="rId7" Type="http://schemas.openxmlformats.org/officeDocument/2006/relationships/image" Target="../media/image9.jpeg"/><Relationship Id="rId2" Type="http://schemas.openxmlformats.org/officeDocument/2006/relationships/hyperlink" Target="https://ru.wikipedia.org/wiki/%D0%9E%D0%B7%D0%B5%D0%BB%D0%B5%D0%BD%D0%B5%D0%BD%D0%BD%D1%8B%D0%B5_%D1%82%D0%B5%D1%80%D1%80%D0%B8%D1%82%D0%BE%D1%80%D0%B8%D0%B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s://ru.wikipedia.org/wiki/%D0%9E%D1%82%D0%B4%D1%8B%D1%85" TargetMode="External"/><Relationship Id="rId4" Type="http://schemas.openxmlformats.org/officeDocument/2006/relationships/hyperlink" Target="https://ru.wikipedia.org/wiki/%D0%A6%D0%B2%D0%B5%D1%82%D0%BD%D0%B8%D0%B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96259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Парки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. Скверы. Бульвары.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349127"/>
            <a:ext cx="9144000" cy="276523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3 КЛАСС</a:t>
            </a:r>
          </a:p>
          <a:p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Учитель ИЗО: </a:t>
            </a:r>
            <a:r>
              <a:rPr lang="ru-RU" dirty="0" smtClean="0"/>
              <a:t>Волкова И.В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Православная гимназия им. А. Невского.</a:t>
            </a:r>
          </a:p>
          <a:p>
            <a:r>
              <a:rPr lang="ru-RU" dirty="0" smtClean="0"/>
              <a:t>г</a:t>
            </a:r>
            <a:r>
              <a:rPr lang="ru-RU" dirty="0" smtClean="0"/>
              <a:t>. Нижний Новгород</a:t>
            </a:r>
          </a:p>
          <a:p>
            <a:r>
              <a:rPr lang="ru-RU" smtClean="0"/>
              <a:t>2022-2023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0497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Скверы Нижнего Новгорода</a:t>
            </a:r>
            <a:endParaRPr lang="ru-RU" dirty="0"/>
          </a:p>
        </p:txBody>
      </p:sp>
      <p:pic>
        <p:nvPicPr>
          <p:cNvPr id="2050" name="Picture 2" descr="http://s2.fotokto.ru/photo/full/467/467197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29" y="1523262"/>
            <a:ext cx="6014636" cy="400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razorsport.ru/common/htdocs/upload/nignij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48" y="2381776"/>
            <a:ext cx="5475533" cy="411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42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5489"/>
          </a:xfrm>
        </p:spPr>
        <p:txBody>
          <a:bodyPr/>
          <a:lstStyle/>
          <a:p>
            <a:r>
              <a:rPr lang="ru-RU" dirty="0" smtClean="0"/>
              <a:t>Что такое «зеленые зоны» в городе?</a:t>
            </a:r>
            <a:endParaRPr lang="ru-RU" dirty="0"/>
          </a:p>
        </p:txBody>
      </p:sp>
      <p:pic>
        <p:nvPicPr>
          <p:cNvPr id="10244" name="Picture 4" descr="http://s.picture-russia.ru/wpic/l/0/9/09b9dc735080a3219d042da3cb8e9ba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226" y="1210614"/>
            <a:ext cx="4505548" cy="291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xn--80aqeonmj.xn--p1ai/sites/default/files/arts/user2945/kartinurf_web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17" y="3571418"/>
            <a:ext cx="3939863" cy="298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buarte.wedbok.ru/images/painting/2009/11/o_4bd6f_c196f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623" y="3571419"/>
            <a:ext cx="4790915" cy="298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3439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Парк- </a:t>
            </a:r>
            <a:r>
              <a:rPr lang="ru-RU" sz="2200" dirty="0" smtClean="0"/>
              <a:t>это </a:t>
            </a:r>
            <a:r>
              <a:rPr lang="ru-RU" sz="2200" dirty="0"/>
              <a:t>земельный участок с естественной или специально посаженной растительностью, обустроенными дорогами, аллеями, водоёмами. Предназначенная для отдыха и прогулок открытая озеленённая территория, с продуманным ландшафтным дизайном, подчиняющимся рельефу местности.</a:t>
            </a:r>
          </a:p>
        </p:txBody>
      </p:sp>
      <p:pic>
        <p:nvPicPr>
          <p:cNvPr id="7172" name="Picture 4" descr="https://illustrators.ru/uploads/illustration/image/855299/main_5_%D0%98%D0%BB%D0%BB%D1%8E%D1%81%D1%82%D1%80%D0%B0%D1%86%D0%B8%D1%8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34" y="4314823"/>
            <a:ext cx="3149275" cy="224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ptzgovorit.ru/sites/default/files/original_nodes/park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36" y="1819262"/>
            <a:ext cx="3411873" cy="236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i.pinimg.com/originals/76/d7/18/76d718766b422f1ca08603ed248da0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640" y="1690688"/>
            <a:ext cx="3825808" cy="477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www.neizvestniy-geniy.ru/images/works/photo/2013/04/895571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468" y="2666977"/>
            <a:ext cx="4100112" cy="29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435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Сквер</a:t>
            </a:r>
            <a:r>
              <a:rPr lang="ru-RU" sz="2000" dirty="0" smtClean="0"/>
              <a:t>-это </a:t>
            </a:r>
            <a:r>
              <a:rPr lang="ru-RU" sz="2000" dirty="0"/>
              <a:t>благоустроенная и </a:t>
            </a:r>
            <a:r>
              <a:rPr lang="ru-RU" sz="2000" dirty="0">
                <a:hlinkClick r:id="rId2" tooltip="Озелененные территории"/>
              </a:rPr>
              <a:t>озеленённая территория</a:t>
            </a:r>
            <a:r>
              <a:rPr lang="ru-RU" sz="2000" dirty="0"/>
              <a:t> внутри жилой или промышленной </a:t>
            </a:r>
            <a:r>
              <a:rPr lang="ru-RU" sz="2000" dirty="0" smtClean="0"/>
              <a:t>застройки. </a:t>
            </a:r>
            <a:r>
              <a:rPr lang="ru-RU" sz="2000" dirty="0"/>
              <a:t>Планировка сквера включает дорожки, площадки, </a:t>
            </a:r>
            <a:r>
              <a:rPr lang="ru-RU" sz="2000" dirty="0">
                <a:hlinkClick r:id="rId3" tooltip="Газон"/>
              </a:rPr>
              <a:t>газоны</a:t>
            </a:r>
            <a:r>
              <a:rPr lang="ru-RU" sz="2000" dirty="0"/>
              <a:t>, </a:t>
            </a:r>
            <a:r>
              <a:rPr lang="ru-RU" sz="2000" dirty="0">
                <a:hlinkClick r:id="rId4" tooltip="Цветник"/>
              </a:rPr>
              <a:t>цветники</a:t>
            </a:r>
            <a:r>
              <a:rPr lang="ru-RU" sz="2000" dirty="0"/>
              <a:t>, отдельные группы деревьев, кустарников. Предназначается для кратковременного </a:t>
            </a:r>
            <a:r>
              <a:rPr lang="ru-RU" sz="2000" u="sng" dirty="0">
                <a:hlinkClick r:id="rId5"/>
              </a:rPr>
              <a:t>отдыха</a:t>
            </a:r>
            <a:r>
              <a:rPr lang="ru-RU" sz="2000" dirty="0"/>
              <a:t> пешеходов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8194" name="Picture 2" descr="https://ic.pics.livejournal.com/bananstena/80428087/36590/36590_900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266" y="1786988"/>
            <a:ext cx="649453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ds05.infourok.ru/uploads/ex/07d8/000c294f-8c621daf/img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56" y="2569771"/>
            <a:ext cx="4575710" cy="343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12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Бульвар</a:t>
            </a:r>
            <a:r>
              <a:rPr lang="ru-RU" sz="2200" dirty="0" smtClean="0"/>
              <a:t>-это </a:t>
            </a:r>
            <a:r>
              <a:rPr lang="ru-RU" sz="2200" dirty="0"/>
              <a:t>аллея или полоса зелёных насаждений вдоль (обычно посреди) улицы (первоначально — на месте прежних городских валов), вдоль берега реки, моря, предназначенная для прогулок.</a:t>
            </a:r>
            <a:r>
              <a:rPr lang="ru-RU" dirty="0"/>
              <a:t> </a:t>
            </a:r>
          </a:p>
        </p:txBody>
      </p:sp>
      <p:pic>
        <p:nvPicPr>
          <p:cNvPr id="9218" name="Picture 2" descr="https://fb.ru/misc/i/gallery/71228/296387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156" y="1503654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rt-bay.ru/files/PICT0004_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38" y="2405976"/>
            <a:ext cx="4803308" cy="344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302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653" y="30073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ОСНОВА парка, сквера, бульвара</a:t>
            </a:r>
            <a:br>
              <a:rPr lang="ru-RU" dirty="0" smtClean="0"/>
            </a:br>
            <a:r>
              <a:rPr lang="ru-RU" dirty="0" smtClean="0"/>
              <a:t>-зеленые насаждения.</a:t>
            </a:r>
            <a:endParaRPr lang="ru-RU" dirty="0"/>
          </a:p>
        </p:txBody>
      </p:sp>
      <p:pic>
        <p:nvPicPr>
          <p:cNvPr id="6146" name="Picture 2" descr="https://i.pinimg.com/736x/cf/1f/d6/cf1fd629bd4ed7dcc327415e571393b0--landscapi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911" y="1476207"/>
            <a:ext cx="3101386" cy="310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blagos-shop.ru/uploads/product/600/610/kompozitsiya002-%E2%80%94-kopi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752" y="4229996"/>
            <a:ext cx="3229705" cy="228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avatars.mds.yandex.net/get-zen_doc/125920/pub_5bc9ebbd5ee53900aa4c1d8a_5bc9f2480c05e200aab4f9b2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86" y="2370076"/>
            <a:ext cx="3966206" cy="297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cdn-nus-1.pinme.ru/photo/f5/ffb9/f5ffb9b8edb94dcabfdfad4e5bc9e559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776" y="2459971"/>
            <a:ext cx="3882301" cy="298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51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Садово-парковое искусство-искусство создания садов и других  зеленых территорий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Планировка, расположение растений</a:t>
            </a:r>
          </a:p>
          <a:p>
            <a:r>
              <a:rPr lang="ru-RU" dirty="0" smtClean="0"/>
              <a:t>Подбор растений</a:t>
            </a:r>
          </a:p>
          <a:p>
            <a:r>
              <a:rPr lang="ru-RU" dirty="0" smtClean="0"/>
              <a:t>Размещение в сочетании с архитектурой</a:t>
            </a:r>
            <a:endParaRPr lang="ru-RU" dirty="0"/>
          </a:p>
        </p:txBody>
      </p:sp>
      <p:pic>
        <p:nvPicPr>
          <p:cNvPr id="4098" name="Picture 2" descr="https://avatars.mds.yandex.net/get-pdb/199965/a0dfea05-3d3f-4a2a-ab8c-326e9d3442f3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881" y="1690688"/>
            <a:ext cx="4327302" cy="288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pdb/195449/6b5790a4-15a2-486d-8841-484827b3cd4a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63" y="3541690"/>
            <a:ext cx="4463602" cy="286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ekosad-vsem.ru/wp-content/uploads/2017/03/regulyarnyj-stil-v-sadovo-parkovom-iskusstv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457" y="3889388"/>
            <a:ext cx="3669450" cy="252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07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Парки Нижнего Новгорода</a:t>
            </a:r>
            <a:endParaRPr lang="ru-RU" dirty="0"/>
          </a:p>
        </p:txBody>
      </p:sp>
      <p:pic>
        <p:nvPicPr>
          <p:cNvPr id="1026" name="Picture 2" descr="http://myoldtown.ru/index.php/objects/monuments/crown/image?view=image&amp;format=raw&amp;type=img&amp;id=143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036" y="4120423"/>
            <a:ext cx="3512730" cy="263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forum.na-svyazi.ru/uploads/201708/post-126596-1501672797-7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48" y="1336867"/>
            <a:ext cx="3980144" cy="265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stor.nn2.ru/forum/data/forum/images/2019-02/225424101-avtozavod-park_20151104_143092299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577" y="4080942"/>
            <a:ext cx="3565372" cy="267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get-districts/1767466/2a0000016d72d8ffa12093e31126c5f6cdc4/optimiz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781" y="1491035"/>
            <a:ext cx="3790589" cy="249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375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Бульвар Нижнего Новгорода</a:t>
            </a:r>
            <a:endParaRPr lang="ru-RU" dirty="0"/>
          </a:p>
        </p:txBody>
      </p:sp>
      <p:pic>
        <p:nvPicPr>
          <p:cNvPr id="3074" name="Picture 2" descr="http://s1.fotokto.ru/photo/full/587/58755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67" y="3490307"/>
            <a:ext cx="4937515" cy="284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fabrika-gotika.ru/upload/iblock/fb1/GOT_0372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22" y="1911286"/>
            <a:ext cx="4349230" cy="290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anevin.ru/uploads/photo/2018/koltsovskiy_skver_1_1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56724" y="602855"/>
            <a:ext cx="3931436" cy="261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3981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140</Words>
  <Application>Microsoft Office PowerPoint</Application>
  <PresentationFormat>Широкоэкранный</PresentationFormat>
  <Paragraphs>19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Парки. Скверы. Бульвары.</vt:lpstr>
      <vt:lpstr>Что такое «зеленые зоны» в городе?</vt:lpstr>
      <vt:lpstr>Парк- это земельный участок с естественной или специально посаженной растительностью, обустроенными дорогами, аллеями, водоёмами. Предназначенная для отдыха и прогулок открытая озеленённая территория, с продуманным ландшафтным дизайном, подчиняющимся рельефу местности.</vt:lpstr>
      <vt:lpstr>Сквер-это благоустроенная и озеленённая территория внутри жилой или промышленной застройки. Планировка сквера включает дорожки, площадки, газоны, цветники, отдельные группы деревьев, кустарников. Предназначается для кратковременного отдыха пешеходов </vt:lpstr>
      <vt:lpstr>Бульвар-это аллея или полоса зелёных насаждений вдоль (обычно посреди) улицы (первоначально — на месте прежних городских валов), вдоль берега реки, моря, предназначенная для прогулок. </vt:lpstr>
      <vt:lpstr>ОСНОВА парка, сквера, бульвара -зеленые насаждения.</vt:lpstr>
      <vt:lpstr>Садово-парковое искусство-искусство создания садов и других  зеленых территорий</vt:lpstr>
      <vt:lpstr>Парки Нижнего Новгорода</vt:lpstr>
      <vt:lpstr>Бульвар Нижнего Новгорода</vt:lpstr>
      <vt:lpstr>Скверы Нижнего Новгорода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Парки. Скверы. Бульвары.</dc:title>
  <dc:creator>ПК</dc:creator>
  <cp:lastModifiedBy>ПК</cp:lastModifiedBy>
  <cp:revision>7</cp:revision>
  <dcterms:created xsi:type="dcterms:W3CDTF">2020-11-13T03:29:47Z</dcterms:created>
  <dcterms:modified xsi:type="dcterms:W3CDTF">2023-07-12T19:57:43Z</dcterms:modified>
</cp:coreProperties>
</file>