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6" r:id="rId1"/>
  </p:sldMasterIdLst>
  <p:sldIdLst>
    <p:sldId id="256" r:id="rId2"/>
    <p:sldId id="259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8" r:id="rId11"/>
    <p:sldId id="267" r:id="rId12"/>
    <p:sldId id="266" r:id="rId13"/>
    <p:sldId id="269" r:id="rId14"/>
    <p:sldId id="270" r:id="rId15"/>
    <p:sldId id="271" r:id="rId16"/>
    <p:sldId id="272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>
      <p:cViewPr varScale="1">
        <p:scale>
          <a:sx n="55" d="100"/>
          <a:sy n="55" d="100"/>
        </p:scale>
        <p:origin x="75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F481A142-DA77-4A5F-AD1F-14E6C18F0F5F}" type="datetime1">
              <a:rPr lang="en-US" smtClean="0"/>
              <a:t>7/12/2023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1F646F3F-274D-499B-ABBE-824EB4ABDC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289693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1A142-DA77-4A5F-AD1F-14E6C18F0F5F}" type="datetime1">
              <a:rPr lang="en-US" smtClean="0"/>
              <a:t>7/12/2023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33315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1A142-DA77-4A5F-AD1F-14E6C18F0F5F}" type="datetime1">
              <a:rPr lang="en-US" smtClean="0"/>
              <a:t>7/12/2023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1906449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1A142-DA77-4A5F-AD1F-14E6C18F0F5F}" type="datetime1">
              <a:rPr lang="en-US" smtClean="0"/>
              <a:t>7/12/2023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48154187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1A142-DA77-4A5F-AD1F-14E6C18F0F5F}" type="datetime1">
              <a:rPr lang="en-US" smtClean="0"/>
              <a:t>7/12/2023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9560156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1A142-DA77-4A5F-AD1F-14E6C18F0F5F}" type="datetime1">
              <a:rPr lang="en-US" smtClean="0"/>
              <a:t>7/12/2023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428430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1A142-DA77-4A5F-AD1F-14E6C18F0F5F}" type="datetime1">
              <a:rPr lang="en-US" smtClean="0"/>
              <a:t>7/12/2023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2265121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1A142-DA77-4A5F-AD1F-14E6C18F0F5F}" type="datetime1">
              <a:rPr lang="en-US" smtClean="0"/>
              <a:t>7/12/2023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892119"/>
      </p:ext>
    </p:extLst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1A142-DA77-4A5F-AD1F-14E6C18F0F5F}" type="datetime1">
              <a:rPr lang="en-US" smtClean="0"/>
              <a:t>7/12/2023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047243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1A142-DA77-4A5F-AD1F-14E6C18F0F5F}" type="datetime1">
              <a:rPr lang="en-US" smtClean="0"/>
              <a:t>7/12/2023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7070285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1A142-DA77-4A5F-AD1F-14E6C18F0F5F}" type="datetime1">
              <a:rPr lang="en-US" smtClean="0"/>
              <a:t>7/12/2023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9784877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1A142-DA77-4A5F-AD1F-14E6C18F0F5F}" type="datetime1">
              <a:rPr lang="en-US" smtClean="0"/>
              <a:t>7/12/2023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4342958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1A142-DA77-4A5F-AD1F-14E6C18F0F5F}" type="datetime1">
              <a:rPr lang="en-US" smtClean="0"/>
              <a:t>7/12/2023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214257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1A142-DA77-4A5F-AD1F-14E6C18F0F5F}" type="datetime1">
              <a:rPr lang="en-US" smtClean="0"/>
              <a:t>7/12/2023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170182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1A142-DA77-4A5F-AD1F-14E6C18F0F5F}" type="datetime1">
              <a:rPr lang="en-US" smtClean="0"/>
              <a:t>7/12/2023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1537924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1A142-DA77-4A5F-AD1F-14E6C18F0F5F}" type="datetime1">
              <a:rPr lang="en-US" smtClean="0"/>
              <a:t>7/12/2023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8590791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1A142-DA77-4A5F-AD1F-14E6C18F0F5F}" type="datetime1">
              <a:rPr lang="en-US" smtClean="0"/>
              <a:t>7/12/2023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944222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81A142-DA77-4A5F-AD1F-14E6C18F0F5F}" type="datetime1">
              <a:rPr lang="en-US" smtClean="0"/>
              <a:t>7/12/2023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646F3F-274D-499B-ABBE-824EB4ABDC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79405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2" r:id="rId16"/>
    <p:sldLayoutId id="2147483743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3" descr="Абстрактный акварельный рисунок в синих цветах на белом фоне">
            <a:extLst>
              <a:ext uri="{FF2B5EF4-FFF2-40B4-BE49-F238E27FC236}">
                <a16:creationId xmlns:a16="http://schemas.microsoft.com/office/drawing/2014/main" id="{FC76454E-007A-2D6D-A65B-F535EB2DD05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063" r="15299"/>
          <a:stretch/>
        </p:blipFill>
        <p:spPr>
          <a:xfrm>
            <a:off x="-50042" y="-39158"/>
            <a:ext cx="7918858" cy="6897158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EFCC9FE-D0AB-423C-9BAD-DA6E6C9B80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959478" y="1122363"/>
            <a:ext cx="3622922" cy="2387600"/>
          </a:xfrm>
        </p:spPr>
        <p:txBody>
          <a:bodyPr>
            <a:normAutofit/>
          </a:bodyPr>
          <a:lstStyle/>
          <a:p>
            <a:pPr algn="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Текстильные материалы и их свойства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D37DB1B-6430-49F6-B000-E788837437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959478" y="3602038"/>
            <a:ext cx="3622922" cy="1655762"/>
          </a:xfrm>
        </p:spPr>
        <p:txBody>
          <a:bodyPr>
            <a:normAutofit/>
          </a:bodyPr>
          <a:lstStyle/>
          <a:p>
            <a:pPr algn="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Технология 6 класс</a:t>
            </a:r>
          </a:p>
        </p:txBody>
      </p:sp>
    </p:spTree>
    <p:extLst>
      <p:ext uri="{BB962C8B-B14F-4D97-AF65-F5344CB8AC3E}">
        <p14:creationId xmlns:p14="http://schemas.microsoft.com/office/powerpoint/2010/main" val="23287007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65214CFA-D93D-46C7-B0E6-D575D7EE3A7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2061028" y="234737"/>
            <a:ext cx="8518033" cy="6388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4175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03F7630-E4EE-435C-BBF0-16424CFA58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Виды и свойства хлопчатобумажных и льняных тканей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542B964-CD24-48DB-A80E-A0C4D5B61B05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/>
              <a:t>Льняные ткани</a:t>
            </a:r>
          </a:p>
          <a:p>
            <a:r>
              <a:rPr lang="ru-RU" dirty="0"/>
              <a:t>Сырьё: лён</a:t>
            </a:r>
          </a:p>
          <a:p>
            <a:r>
              <a:rPr lang="ru-RU" dirty="0"/>
              <a:t>К льняным тканям относятся: льняной батист, холст, парусина.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2C6BE22C-3BF2-4423-B1AC-1AA877EC423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/>
          <a:srcRect t="22937"/>
          <a:stretch/>
        </p:blipFill>
        <p:spPr>
          <a:xfrm>
            <a:off x="6172203" y="2097088"/>
            <a:ext cx="4722282" cy="272934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06670F0-4D3D-4405-B0CD-6B63FC960F3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0379" t="73720" r="5076" b="4720"/>
          <a:stretch/>
        </p:blipFill>
        <p:spPr>
          <a:xfrm>
            <a:off x="1399309" y="4978831"/>
            <a:ext cx="6816437" cy="1478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3241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FD48EE-5E6E-47B7-A5E8-627209499D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7921FC8-F604-44FD-9663-FDACC491FFE3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C3A03B0A-654C-4F57-85CE-36A6377E8030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141413" y="618518"/>
            <a:ext cx="10413278" cy="5620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6164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099C6C35-505E-4842-A9EC-1DC452AD4F24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288299" y="618518"/>
            <a:ext cx="9905998" cy="5620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1078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6CB196-F799-414B-9675-FFFC14C8D2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2646218"/>
          </a:xfrm>
        </p:spPr>
        <p:txBody>
          <a:bodyPr>
            <a:normAutofit/>
          </a:bodyPr>
          <a:lstStyle/>
          <a:p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работа №28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E1779FF-62AB-4B7C-B678-3A7F096580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1513" y="2743200"/>
            <a:ext cx="9904459" cy="1371599"/>
          </a:xfrm>
        </p:spPr>
        <p:txBody>
          <a:bodyPr>
            <a:noAutofit/>
          </a:bodyPr>
          <a:lstStyle/>
          <a:p>
            <a:r>
              <a:rPr lang="ru-RU" sz="40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свойств тканей из хлопка и льна</a:t>
            </a:r>
          </a:p>
        </p:txBody>
      </p:sp>
    </p:spTree>
    <p:extLst>
      <p:ext uri="{BB962C8B-B14F-4D97-AF65-F5344CB8AC3E}">
        <p14:creationId xmlns:p14="http://schemas.microsoft.com/office/powerpoint/2010/main" val="1164043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7DC3141-DB4B-4AB7-A0FA-108779FB2C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Домашнее задание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6FED494-0C50-4AF1-ADC6-F1D463035EC6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870857" y="2213532"/>
            <a:ext cx="9534867" cy="3490582"/>
          </a:xfrm>
        </p:spPr>
        <p:txBody>
          <a:bodyPr>
            <a:noAutofit/>
          </a:bodyPr>
          <a:lstStyle/>
          <a:p>
            <a:r>
              <a:rPr lang="ru-RU" sz="3200" dirty="0"/>
              <a:t>1.Самостоятельная работа </a:t>
            </a:r>
          </a:p>
          <a:p>
            <a:r>
              <a:rPr lang="ru-RU" sz="3200" dirty="0"/>
              <a:t>Работа С Интернет ресурсами: выяснить из каких ещё растений получают текстильные материалы.</a:t>
            </a:r>
          </a:p>
          <a:p>
            <a:r>
              <a:rPr lang="ru-RU" sz="3200" dirty="0"/>
              <a:t>2.Параграф26. Ответить на вопросы стр.130</a:t>
            </a:r>
          </a:p>
        </p:txBody>
      </p:sp>
    </p:spTree>
    <p:extLst>
      <p:ext uri="{BB962C8B-B14F-4D97-AF65-F5344CB8AC3E}">
        <p14:creationId xmlns:p14="http://schemas.microsoft.com/office/powerpoint/2010/main" val="32515761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BEFF543-F055-4417-82A9-E11D27FF0C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57595" y="701645"/>
            <a:ext cx="9905998" cy="1478570"/>
          </a:xfrm>
        </p:spPr>
        <p:txBody>
          <a:bodyPr>
            <a:noAutofit/>
          </a:bodyPr>
          <a:lstStyle/>
          <a:p>
            <a:r>
              <a:rPr lang="ru-RU" sz="5400" dirty="0"/>
              <a:t>Спасибо за внимание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BA2F68B-FFB5-4869-99E4-E1DD30A7BB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4773" t="18586" r="5114" b="3435"/>
          <a:stretch/>
        </p:blipFill>
        <p:spPr>
          <a:xfrm>
            <a:off x="4336473" y="2826328"/>
            <a:ext cx="3925502" cy="3435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3247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>
            <a:extLst>
              <a:ext uri="{FF2B5EF4-FFF2-40B4-BE49-F238E27FC236}">
                <a16:creationId xmlns:a16="http://schemas.microsoft.com/office/drawing/2014/main" id="{28D204D4-3F71-4C80-800D-5FCE074906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67337" y="249382"/>
            <a:ext cx="5934511" cy="3541714"/>
          </a:xfrm>
        </p:spPr>
        <p:txBody>
          <a:bodyPr>
            <a:normAutofit lnSpcReduction="10000"/>
          </a:bodyPr>
          <a:lstStyle/>
          <a:p>
            <a:r>
              <a:rPr lang="ru-RU" sz="3200" b="1" dirty="0">
                <a:solidFill>
                  <a:schemeClr val="bg2"/>
                </a:solidFill>
              </a:rPr>
              <a:t>Все текстильные материалы обладают различными свойствами . Их нужно учитывать при выборе и изготовлении швейных изделий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43CC5CC-FFCA-4954-A1E4-DE4A43850C8C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25003" r="25003"/>
          <a:stretch>
            <a:fillRect/>
          </a:stretch>
        </p:blipFill>
        <p:spPr>
          <a:xfrm>
            <a:off x="6982691" y="609601"/>
            <a:ext cx="4064720" cy="574407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8FD5FEB-4223-48CF-82A8-BFD8F9DFE0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4207163"/>
            <a:ext cx="3602182" cy="2401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76329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350C87E-5330-4231-8341-FC17243A94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Физические свойства </a:t>
            </a:r>
            <a:r>
              <a:rPr lang="ru-RU" sz="2700" dirty="0"/>
              <a:t>характеризуют способность текстильных материалов долго не изнашиваться, сохранять вид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9CD06A0-2DC6-4A7C-AB68-296A7DBFE9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40328" y="2249485"/>
            <a:ext cx="5479472" cy="3569423"/>
          </a:xfrm>
        </p:spPr>
        <p:txBody>
          <a:bodyPr>
            <a:noAutofit/>
          </a:bodyPr>
          <a:lstStyle/>
          <a:p>
            <a:r>
              <a:rPr lang="ru-RU" sz="2800" dirty="0"/>
              <a:t>Износостойкость- способность , противостоять воздействию трения, кручения, света, влаги, температуры, микроорганизмов, моли;</a:t>
            </a:r>
          </a:p>
          <a:p>
            <a:r>
              <a:rPr lang="ru-RU" sz="2800" dirty="0"/>
              <a:t>Стойкость к усадке(изменению размеров)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DE216B1F-3EDE-4F93-8A90-E5776AB92CA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135091" y="1752871"/>
            <a:ext cx="3681663" cy="245198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E409A31-586A-4841-91B7-0CDD0091C73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3637" t="45303" r="3636"/>
          <a:stretch/>
        </p:blipFill>
        <p:spPr>
          <a:xfrm>
            <a:off x="6172202" y="4357256"/>
            <a:ext cx="2902525" cy="2258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2326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71AC74-F20E-484C-82D5-3E44DBBD68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Физические свойства тканей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6AE201E-F865-4539-A30A-4E63C4F83BA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3456" y="2249486"/>
            <a:ext cx="5396344" cy="3541714"/>
          </a:xfrm>
        </p:spPr>
        <p:txBody>
          <a:bodyPr>
            <a:noAutofit/>
          </a:bodyPr>
          <a:lstStyle/>
          <a:p>
            <a:r>
              <a:rPr lang="ru-RU" sz="3200" dirty="0"/>
              <a:t>Стойкость к </a:t>
            </a:r>
            <a:r>
              <a:rPr lang="ru-RU" sz="3200" dirty="0" err="1"/>
              <a:t>сминаемости</a:t>
            </a:r>
            <a:r>
              <a:rPr lang="ru-RU" sz="3200" dirty="0"/>
              <a:t> (изделие долго не мнется);</a:t>
            </a:r>
          </a:p>
          <a:p>
            <a:r>
              <a:rPr lang="ru-RU" sz="3200" dirty="0"/>
              <a:t>Стойкость к образованию катышек (</a:t>
            </a:r>
            <a:r>
              <a:rPr lang="ru-RU" sz="3200" dirty="0" err="1"/>
              <a:t>пиллингуемости</a:t>
            </a:r>
            <a:r>
              <a:rPr lang="ru-RU" sz="3200" dirty="0"/>
              <a:t>) и блеска(ласы)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D6EEFBAC-7E23-47FF-9899-574C1532942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/>
          <a:srcRect l="45169" t="28806" r="20740" b="40292"/>
          <a:stretch/>
        </p:blipFill>
        <p:spPr>
          <a:xfrm>
            <a:off x="7786255" y="618518"/>
            <a:ext cx="3586700" cy="244266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13BDB7B-290B-4BAB-B845-4BD539B3063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9107" t="62020" r="2497" b="6061"/>
          <a:stretch/>
        </p:blipFill>
        <p:spPr>
          <a:xfrm>
            <a:off x="5618195" y="3429000"/>
            <a:ext cx="4957801" cy="3096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86173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6E7983-4F30-45F6-BE35-FF399398C4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Эргономические свойства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характеризуют, насколько материал безвреден для человека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0E93D68-A272-4D85-9FCB-C7034CA668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8764" y="2249486"/>
            <a:ext cx="5521035" cy="3541714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3200" dirty="0"/>
              <a:t>Гигроскопичность-способность поглощать водяные пары (особенно важно для белья);</a:t>
            </a:r>
          </a:p>
          <a:p>
            <a:pPr>
              <a:lnSpc>
                <a:spcPct val="100000"/>
              </a:lnSpc>
            </a:pPr>
            <a:r>
              <a:rPr lang="ru-RU" sz="3200" dirty="0" err="1"/>
              <a:t>Водопоглощение</a:t>
            </a:r>
            <a:r>
              <a:rPr lang="ru-RU" sz="3200" dirty="0"/>
              <a:t> –способность материала поглощать воду при погружении в неё;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5D12673F-D48A-42C2-A712-0DF76F5D4E6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/>
          <a:srcRect l="31971" t="28436" b="26852"/>
          <a:stretch/>
        </p:blipFill>
        <p:spPr>
          <a:xfrm>
            <a:off x="5479241" y="2471159"/>
            <a:ext cx="6108499" cy="2835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6101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4A062CD-1800-49CD-B04C-4CA3ADD936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Эргономические свойства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2C55588-A632-4A01-B13B-B71D680F20D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02864" y="1831860"/>
            <a:ext cx="4878389" cy="4123605"/>
          </a:xfrm>
        </p:spPr>
        <p:txBody>
          <a:bodyPr>
            <a:normAutofit fontScale="77500" lnSpcReduction="20000"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Воздухопроницаемость-способность пропускать воздух;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Водоупорность - способность сопротивляться проникновению воды (плащи. зонты, палатки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Теплозащитность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-способность задерживать тепло (важно для зимней одежде)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7A4E9DEB-F111-4235-93D0-3048AE28677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/>
          <a:srcRect l="47519" t="19417" b="20732"/>
          <a:stretch/>
        </p:blipFill>
        <p:spPr>
          <a:xfrm>
            <a:off x="7549140" y="1494433"/>
            <a:ext cx="2800206" cy="239922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2ECA3D5-D9B0-4FE4-98F1-881C7A8D68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9140" y="4114821"/>
            <a:ext cx="2800206" cy="2294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0286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534303-2271-455F-B22E-D7E851D130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Эстетические  свойства </a:t>
            </a:r>
            <a:r>
              <a:rPr lang="ru-RU" sz="2400" dirty="0"/>
              <a:t>характеризуют приятный внешний вид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70F759E-B252-41F8-B959-EAE3B00E20B0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r>
              <a:rPr lang="ru-RU" dirty="0"/>
              <a:t>Художественно-цветовое оформление;</a:t>
            </a:r>
          </a:p>
          <a:p>
            <a:r>
              <a:rPr lang="ru-RU" dirty="0"/>
              <a:t>Фактура –выразительность поверхности (вид ткацкого переплетения, ворс, гладкость);</a:t>
            </a:r>
          </a:p>
          <a:p>
            <a:r>
              <a:rPr lang="ru-RU" dirty="0" err="1"/>
              <a:t>Драпируемость</a:t>
            </a:r>
            <a:r>
              <a:rPr lang="ru-RU" dirty="0"/>
              <a:t>- способность создавать красивую форму в виде мягких складок.</a:t>
            </a:r>
          </a:p>
        </p:txBody>
      </p:sp>
      <p:pic>
        <p:nvPicPr>
          <p:cNvPr id="11" name="Объект 10">
            <a:extLst>
              <a:ext uri="{FF2B5EF4-FFF2-40B4-BE49-F238E27FC236}">
                <a16:creationId xmlns:a16="http://schemas.microsoft.com/office/drawing/2014/main" id="{194C06A4-3D20-4565-9D3A-9ED30B99DF3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/>
          <a:srcRect l="10607" t="58253" r="14383" b="1173"/>
          <a:stretch/>
        </p:blipFill>
        <p:spPr>
          <a:xfrm>
            <a:off x="5759239" y="2447852"/>
            <a:ext cx="5878579" cy="3144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8753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FEA80E-B0DE-4F78-A230-83CBC1221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Технологические свойства  </a:t>
            </a:r>
            <a:r>
              <a:rPr lang="ru-RU" sz="2700" dirty="0"/>
              <a:t>характеризуют, насколько удобно с этим материалом работать, кроить и шить из него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DF2F0BA-A7C6-472D-9857-4E42398603D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62000" y="2162252"/>
            <a:ext cx="5579919" cy="3541714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3200" dirty="0"/>
              <a:t>Осыпаемость (сыпучесть) ткани – способность нитей ткани  выскальзывать по срезам , образуя бахрому;</a:t>
            </a:r>
          </a:p>
          <a:p>
            <a:pPr>
              <a:lnSpc>
                <a:spcPct val="100000"/>
              </a:lnSpc>
            </a:pPr>
            <a:r>
              <a:rPr lang="ru-RU" sz="3200" dirty="0"/>
              <a:t>Скольжение одного слоя по другому, что может осложнить крой и пошив изделий.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F6F60708-BAEC-49F2-ADA2-696F48F619D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/>
          <a:srcRect t="15896" r="65679" b="8606"/>
          <a:stretch/>
        </p:blipFill>
        <p:spPr>
          <a:xfrm>
            <a:off x="6664035" y="1828558"/>
            <a:ext cx="3505201" cy="4209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51570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A986F6-2733-4013-B1C7-B5A392356F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Виды и свойства хлопчатобумажных и льняных тканей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28561DBE-3516-4D26-B51E-6126A92DE131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2"/>
          <a:srcRect t="24502"/>
          <a:stretch/>
        </p:blipFill>
        <p:spPr>
          <a:xfrm>
            <a:off x="6470074" y="2097087"/>
            <a:ext cx="4577338" cy="3361603"/>
          </a:xfrm>
          <a:prstGeom prst="rect">
            <a:avLst/>
          </a:prstGeo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8565F7DD-0688-473A-9E80-8607EA9122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41413" y="2235632"/>
            <a:ext cx="4875211" cy="3541714"/>
          </a:xfrm>
        </p:spPr>
        <p:txBody>
          <a:bodyPr>
            <a:normAutofit/>
          </a:bodyPr>
          <a:lstStyle/>
          <a:p>
            <a:r>
              <a:rPr lang="ru-RU" sz="2800" dirty="0"/>
              <a:t>Хлопчатобумажные ткани</a:t>
            </a:r>
          </a:p>
          <a:p>
            <a:pPr marL="0" indent="0">
              <a:buNone/>
            </a:pPr>
            <a:r>
              <a:rPr lang="ru-RU" sz="2800" dirty="0"/>
              <a:t>Сырьё: хлопок.</a:t>
            </a:r>
          </a:p>
          <a:p>
            <a:pPr marL="0" indent="0">
              <a:buNone/>
            </a:pPr>
            <a:r>
              <a:rPr lang="ru-RU" sz="2800" dirty="0"/>
              <a:t>К хлопчатобумажным тканям относятся: </a:t>
            </a:r>
            <a:r>
              <a:rPr lang="ru-RU" sz="28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ситец , батист, фланель, джинсовая ткань, вельвет.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08991F3-D4DA-4B9D-B4FF-0DB4417DB96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868" t="45051" r="2121" b="5933"/>
          <a:stretch/>
        </p:blipFill>
        <p:spPr>
          <a:xfrm>
            <a:off x="4060624" y="5140036"/>
            <a:ext cx="2114754" cy="1653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10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онтур">
  <a:themeElements>
    <a:clrScheme name="Контур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Контур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онтур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TM04033919[[fn=Контур]]</Template>
  <TotalTime>393</TotalTime>
  <Words>321</Words>
  <Application>Microsoft Office PowerPoint</Application>
  <PresentationFormat>Широкоэкранный</PresentationFormat>
  <Paragraphs>38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</vt:lpstr>
      <vt:lpstr>Times New Roman</vt:lpstr>
      <vt:lpstr>Tw Cen MT</vt:lpstr>
      <vt:lpstr>Контур</vt:lpstr>
      <vt:lpstr>Текстильные материалы и их свойства</vt:lpstr>
      <vt:lpstr>Презентация PowerPoint</vt:lpstr>
      <vt:lpstr>Физические свойства характеризуют способность текстильных материалов долго не изнашиваться, сохранять вид</vt:lpstr>
      <vt:lpstr>Физические свойства тканей</vt:lpstr>
      <vt:lpstr>Эргономические свойства характеризуют, насколько материал безвреден для человека</vt:lpstr>
      <vt:lpstr>Эргономические свойства</vt:lpstr>
      <vt:lpstr>Эстетические  свойства характеризуют приятный внешний вид</vt:lpstr>
      <vt:lpstr>Технологические свойства  характеризуют, насколько удобно с этим материалом работать, кроить и шить из него</vt:lpstr>
      <vt:lpstr>Виды и свойства хлопчатобумажных и льняных тканей</vt:lpstr>
      <vt:lpstr>Презентация PowerPoint</vt:lpstr>
      <vt:lpstr>Виды и свойства хлопчатобумажных и льняных тканей</vt:lpstr>
      <vt:lpstr>Презентация PowerPoint</vt:lpstr>
      <vt:lpstr>Презентация PowerPoint</vt:lpstr>
      <vt:lpstr>Практическая работа №28</vt:lpstr>
      <vt:lpstr>Домашнее задание</vt:lpstr>
      <vt:lpstr>Спасибо за внимание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Текстильные материалы и их свойства</dc:title>
  <dc:creator>User</dc:creator>
  <cp:lastModifiedBy>User</cp:lastModifiedBy>
  <cp:revision>2</cp:revision>
  <dcterms:created xsi:type="dcterms:W3CDTF">2023-07-12T13:42:45Z</dcterms:created>
  <dcterms:modified xsi:type="dcterms:W3CDTF">2023-07-12T20:22:40Z</dcterms:modified>
</cp:coreProperties>
</file>