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78" r:id="rId4"/>
    <p:sldId id="279" r:id="rId5"/>
    <p:sldId id="280" r:id="rId6"/>
    <p:sldId id="281" r:id="rId7"/>
    <p:sldId id="257" r:id="rId8"/>
    <p:sldId id="261" r:id="rId9"/>
    <p:sldId id="258" r:id="rId10"/>
    <p:sldId id="259" r:id="rId11"/>
    <p:sldId id="260" r:id="rId12"/>
    <p:sldId id="262" r:id="rId13"/>
    <p:sldId id="282" r:id="rId14"/>
    <p:sldId id="283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84" r:id="rId28"/>
    <p:sldId id="275" r:id="rId29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40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8000" b="1" dirty="0" smtClean="0"/>
              <a:t>MOSCOW</a:t>
            </a:r>
            <a:endParaRPr lang="ru-RU" sz="8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9600" b="1" dirty="0" smtClean="0"/>
              <a:t>?</a:t>
            </a:r>
            <a:endParaRPr lang="ru-RU" sz="9600" b="1" dirty="0"/>
          </a:p>
        </p:txBody>
      </p:sp>
    </p:spTree>
    <p:extLst>
      <p:ext uri="{BB962C8B-B14F-4D97-AF65-F5344CB8AC3E}">
        <p14:creationId xmlns:p14="http://schemas.microsoft.com/office/powerpoint/2010/main" val="11495504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ALL-RUSSIAN EXHIBITION CENTRE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8000" b="1" dirty="0" smtClean="0"/>
              <a:t>VDNKH</a:t>
            </a:r>
            <a:endParaRPr lang="ru-RU" sz="8000" b="1" dirty="0"/>
          </a:p>
        </p:txBody>
      </p:sp>
    </p:spTree>
    <p:extLst>
      <p:ext uri="{BB962C8B-B14F-4D97-AF65-F5344CB8AC3E}">
        <p14:creationId xmlns:p14="http://schemas.microsoft.com/office/powerpoint/2010/main" val="21735479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430000" cy="76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7811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ARBAT STREET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76252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Let’s read 3 texts in pairs.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10995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Do the puzzle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sketch</a:t>
            </a:r>
          </a:p>
          <a:p>
            <a:r>
              <a:rPr lang="en-US" dirty="0" smtClean="0"/>
              <a:t>There are 6 new sights of Moscow.</a:t>
            </a:r>
          </a:p>
          <a:p>
            <a:r>
              <a:rPr lang="en-US" dirty="0" smtClean="0"/>
              <a:t>Do the puzzle</a:t>
            </a:r>
          </a:p>
          <a:p>
            <a:r>
              <a:rPr lang="en-US" dirty="0" smtClean="0"/>
              <a:t>Read the information about your sight in the copies</a:t>
            </a:r>
          </a:p>
          <a:p>
            <a:r>
              <a:rPr lang="en-US" dirty="0" smtClean="0"/>
              <a:t>Name the place and speak about it/Why is it popular with tourists?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80394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576" y="0"/>
            <a:ext cx="13716000" cy="1028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36948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MOSCOW CITY BUSINESS CENTRE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1788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4984" y="-1539552"/>
            <a:ext cx="19050000" cy="1259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46427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MOSCOW STATE UNIVERSITY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8642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457"/>
            <a:ext cx="9525000" cy="6866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50159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GRAMMAR PRACTICE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So, what </a:t>
            </a:r>
            <a:r>
              <a:rPr lang="en-US" sz="4000" b="1" u="sng" dirty="0" smtClean="0">
                <a:solidFill>
                  <a:srgbClr val="C00000"/>
                </a:solidFill>
              </a:rPr>
              <a:t>places of interest </a:t>
            </a:r>
            <a:r>
              <a:rPr lang="en-US" sz="4000" dirty="0" smtClean="0"/>
              <a:t>is Moscow famous for?</a:t>
            </a:r>
          </a:p>
          <a:p>
            <a:pPr>
              <a:buFont typeface="Wingdings" pitchFamily="2" charset="2"/>
              <a:buChar char="q"/>
            </a:pPr>
            <a:r>
              <a:rPr lang="en-US" sz="4000" dirty="0" smtClean="0"/>
              <a:t>?</a:t>
            </a:r>
          </a:p>
          <a:p>
            <a:pPr>
              <a:buFont typeface="Wingdings" pitchFamily="2" charset="2"/>
              <a:buChar char="q"/>
            </a:pPr>
            <a:r>
              <a:rPr lang="en-US" sz="4000" dirty="0" smtClean="0"/>
              <a:t>?</a:t>
            </a:r>
          </a:p>
          <a:p>
            <a:pPr>
              <a:buFont typeface="Wingdings" pitchFamily="2" charset="2"/>
              <a:buChar char="q"/>
            </a:pPr>
            <a:r>
              <a:rPr lang="en-US" sz="40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8410708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VICTORY PARK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36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430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50631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TSARITSYNO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7516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68760" y="-1827584"/>
            <a:ext cx="19050000" cy="1270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23366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KOLOMENSKOYE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6218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6672" y="-315416"/>
            <a:ext cx="13592175" cy="878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14939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THE BIG THEATRE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9885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Final stage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What places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en-US" b="1" dirty="0" smtClean="0">
                <a:solidFill>
                  <a:srgbClr val="C00000"/>
                </a:solidFill>
              </a:rPr>
              <a:t> of interest around Moscow </a:t>
            </a:r>
            <a:r>
              <a:rPr lang="en-US" b="1" dirty="0" smtClean="0"/>
              <a:t>are popular with travellers? Why?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3646688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THANKS FOR YOUR ATTENTION!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505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Translation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800" b="1" u="sng" dirty="0" smtClean="0">
                <a:solidFill>
                  <a:srgbClr val="C00000"/>
                </a:solidFill>
              </a:rPr>
              <a:t>What else </a:t>
            </a:r>
            <a:r>
              <a:rPr lang="en-US" sz="4800" b="1" dirty="0" smtClean="0">
                <a:solidFill>
                  <a:srgbClr val="7030A0"/>
                </a:solidFill>
              </a:rPr>
              <a:t>is worth visiting </a:t>
            </a:r>
            <a:r>
              <a:rPr lang="en-US" sz="4800" dirty="0" smtClean="0"/>
              <a:t>in Moscow?</a:t>
            </a:r>
          </a:p>
          <a:p>
            <a:pPr>
              <a:buFont typeface="Wingdings" pitchFamily="2" charset="2"/>
              <a:buChar char="q"/>
            </a:pPr>
            <a:r>
              <a:rPr lang="en-US" sz="4800" dirty="0" smtClean="0"/>
              <a:t>?</a:t>
            </a:r>
          </a:p>
          <a:p>
            <a:pPr>
              <a:buFont typeface="Wingdings" pitchFamily="2" charset="2"/>
              <a:buChar char="q"/>
            </a:pPr>
            <a:r>
              <a:rPr lang="en-US" sz="4800" dirty="0" smtClean="0"/>
              <a:t>?</a:t>
            </a:r>
          </a:p>
          <a:p>
            <a:pPr>
              <a:buFont typeface="Wingdings" pitchFamily="2" charset="2"/>
              <a:buChar char="q"/>
            </a:pPr>
            <a:r>
              <a:rPr lang="en-US" sz="4800" dirty="0"/>
              <a:t>?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0390694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Individual cards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Answer the question </a:t>
            </a:r>
            <a:r>
              <a:rPr lang="en-US" sz="4800" b="1" dirty="0" smtClean="0">
                <a:solidFill>
                  <a:srgbClr val="C00000"/>
                </a:solidFill>
              </a:rPr>
              <a:t>in 2-3 sentences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4134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Comment on the following statement: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400" b="1" dirty="0" smtClean="0"/>
              <a:t>Moscow hasn’t changed much for the last 20 years.</a:t>
            </a:r>
          </a:p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What’s your opinion?</a:t>
            </a:r>
          </a:p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Do you agree with this statement?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314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rgbClr val="C00000"/>
                </a:solidFill>
              </a:rPr>
              <a:t>The most popular </a:t>
            </a:r>
            <a:r>
              <a:rPr lang="en-US" b="1" u="sng" dirty="0" smtClean="0"/>
              <a:t>Moscow sights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According to </a:t>
            </a:r>
            <a:r>
              <a:rPr lang="en-US" b="1" dirty="0" err="1" smtClean="0"/>
              <a:t>Instagram</a:t>
            </a:r>
            <a:r>
              <a:rPr lang="en-US" b="1" dirty="0" smtClean="0"/>
              <a:t> users…</a:t>
            </a:r>
          </a:p>
          <a:p>
            <a:r>
              <a:rPr lang="en-US" dirty="0" smtClean="0"/>
              <a:t>What are they?</a:t>
            </a:r>
          </a:p>
          <a:p>
            <a:r>
              <a:rPr lang="en-US" dirty="0" smtClean="0"/>
              <a:t>Try to </a:t>
            </a:r>
            <a:r>
              <a:rPr lang="en-US" b="1" dirty="0" smtClean="0">
                <a:solidFill>
                  <a:srgbClr val="C00000"/>
                </a:solidFill>
              </a:rPr>
              <a:t>guess!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995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32856" y="-1395536"/>
            <a:ext cx="19507200" cy="129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00869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RED SQUARE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56086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6592" y="-15135"/>
            <a:ext cx="11430000" cy="76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10687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170</Words>
  <Application>Microsoft Office PowerPoint</Application>
  <PresentationFormat>Экран (4:3)</PresentationFormat>
  <Paragraphs>42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MOSCOW</vt:lpstr>
      <vt:lpstr>GRAMMAR PRACTICE</vt:lpstr>
      <vt:lpstr>Translation </vt:lpstr>
      <vt:lpstr>Individual cards</vt:lpstr>
      <vt:lpstr>Comment on the following statement:</vt:lpstr>
      <vt:lpstr>The most popular Moscow sights</vt:lpstr>
      <vt:lpstr>Презентация PowerPoint</vt:lpstr>
      <vt:lpstr>RED SQUARE</vt:lpstr>
      <vt:lpstr>Презентация PowerPoint</vt:lpstr>
      <vt:lpstr>ALL-RUSSIAN EXHIBITION CENTRE</vt:lpstr>
      <vt:lpstr>Презентация PowerPoint</vt:lpstr>
      <vt:lpstr>ARBAT STREET</vt:lpstr>
      <vt:lpstr>Let’s read 3 texts in pairs.</vt:lpstr>
      <vt:lpstr>Do the puzzle</vt:lpstr>
      <vt:lpstr>Презентация PowerPoint</vt:lpstr>
      <vt:lpstr>MOSCOW CITY BUSINESS CENTRE</vt:lpstr>
      <vt:lpstr>Презентация PowerPoint</vt:lpstr>
      <vt:lpstr>MOSCOW STATE UNIVERSITY</vt:lpstr>
      <vt:lpstr>Презентация PowerPoint</vt:lpstr>
      <vt:lpstr>VICTORY PARK</vt:lpstr>
      <vt:lpstr>Презентация PowerPoint</vt:lpstr>
      <vt:lpstr>TSARITSYNO</vt:lpstr>
      <vt:lpstr>Презентация PowerPoint</vt:lpstr>
      <vt:lpstr>KOLOMENSKOYE</vt:lpstr>
      <vt:lpstr>Презентация PowerPoint</vt:lpstr>
      <vt:lpstr>THE BIG THEATRE</vt:lpstr>
      <vt:lpstr>Final stage</vt:lpstr>
      <vt:lpstr>THANKS FOR YOUR ATTENTION!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MOSCOW</dc:title>
  <dc:creator>LENOVO</dc:creator>
  <cp:lastModifiedBy>LENOVO</cp:lastModifiedBy>
  <cp:revision>13</cp:revision>
  <cp:lastPrinted>2022-04-28T22:53:20Z</cp:lastPrinted>
  <dcterms:created xsi:type="dcterms:W3CDTF">2022-02-18T17:40:57Z</dcterms:created>
  <dcterms:modified xsi:type="dcterms:W3CDTF">2023-07-09T18:48:21Z</dcterms:modified>
</cp:coreProperties>
</file>