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84" r:id="rId2"/>
    <p:sldId id="265" r:id="rId3"/>
    <p:sldId id="266" r:id="rId4"/>
    <p:sldId id="257" r:id="rId5"/>
    <p:sldId id="258" r:id="rId6"/>
    <p:sldId id="264" r:id="rId7"/>
    <p:sldId id="280" r:id="rId8"/>
    <p:sldId id="268" r:id="rId9"/>
    <p:sldId id="261" r:id="rId10"/>
    <p:sldId id="288" r:id="rId11"/>
    <p:sldId id="279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99"/>
    <a:srgbClr val="51E838"/>
    <a:srgbClr val="FF00FF"/>
    <a:srgbClr val="00FFFF"/>
    <a:srgbClr val="9900CC"/>
    <a:srgbClr val="9933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23" autoAdjust="0"/>
  </p:normalViewPr>
  <p:slideViewPr>
    <p:cSldViewPr>
      <p:cViewPr varScale="1">
        <p:scale>
          <a:sx n="67" d="100"/>
          <a:sy n="67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1C4FFF-BF0B-4EF0-AF77-9769D8878E11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0DB50-3A59-4827-960A-180DE37BD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665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369EA-E652-4413-9359-847CF831CED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286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247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64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59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437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586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84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542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507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78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955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468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30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6025"/>
            <a:ext cx="9292366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60643" y="2538941"/>
            <a:ext cx="61975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 ДОБРЫЙ ВОЛШЕБНИК,И БЕЗЖАЛОСТНЫЙ ВРАГ –ОГОНЬ»</a:t>
            </a:r>
            <a:endParaRPr lang="ru-RU" sz="1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61561" y="5032891"/>
            <a:ext cx="4357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воспитатели</a:t>
            </a:r>
          </a:p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Лыкова Елена Николаевна,</a:t>
            </a:r>
          </a:p>
          <a:p>
            <a:pPr algn="ctr"/>
            <a:r>
              <a:rPr lang="ru-RU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Рослякова</a:t>
            </a: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Анна </a:t>
            </a: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Ивановна</a:t>
            </a:r>
            <a:endParaRPr lang="ru-RU" b="1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1" y="142852"/>
            <a:ext cx="8032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«Детский сад общеразвивающего вида с приоритетным осуществлением деятельности по познавательно-речевому развитию детей № 130»</a:t>
            </a:r>
            <a:endParaRPr lang="ru-RU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static.mchs.ru/upload/site6/iblock/42f/42f0de827ec780cfadb06c4bc5ca2f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336" l="0" r="100000">
                        <a14:foregroundMark x1="51880" y1="26352" x2="53759" y2="31623"/>
                        <a14:foregroundMark x1="61153" y1="23717" x2="61153" y2="28988"/>
                        <a14:foregroundMark x1="11779" y1="72677" x2="8521" y2="94730"/>
                        <a14:foregroundMark x1="18546" y1="76422" x2="20426" y2="90291"/>
                        <a14:foregroundMark x1="5388" y1="83079" x2="3258" y2="91262"/>
                        <a14:foregroundMark x1="11153" y1="46463" x2="23058" y2="51456"/>
                        <a14:foregroundMark x1="22431" y1="43828" x2="17293" y2="50485"/>
                        <a14:foregroundMark x1="9900" y1="45908" x2="17293" y2="51734"/>
                        <a14:foregroundMark x1="9148" y1="45354" x2="12281" y2="52288"/>
                        <a14:foregroundMark x1="24311" y1="50208" x2="26441" y2="50763"/>
                        <a14:foregroundMark x1="20426" y1="63939" x2="27193" y2="63384"/>
                        <a14:foregroundMark x1="13784" y1="67961" x2="13784" y2="79334"/>
                        <a14:foregroundMark x1="18045" y1="68793" x2="18045" y2="68793"/>
                        <a14:foregroundMark x1="24812" y1="73509" x2="21679" y2="74064"/>
                        <a14:foregroundMark x1="26441" y1="80166" x2="22431" y2="80721"/>
                        <a14:foregroundMark x1="26942" y1="87517" x2="24060" y2="90985"/>
                        <a14:foregroundMark x1="39850" y1="68239" x2="39850" y2="72261"/>
                        <a14:foregroundMark x1="31454" y1="71429" x2="38471" y2="73232"/>
                        <a14:foregroundMark x1="50125" y1="94175" x2="58772" y2="91262"/>
                        <a14:foregroundMark x1="61905" y1="91817" x2="72180" y2="93620"/>
                        <a14:foregroundMark x1="14286" y1="96394" x2="21679" y2="90707"/>
                        <a14:backgroundMark x1="12153" y1="5900" x2="20343" y2="33481"/>
                        <a14:backgroundMark x1="69353" y1="42773" x2="69353" y2="42773"/>
                        <a14:backgroundMark x1="71863" y1="88201" x2="71863" y2="882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6" y="3705296"/>
            <a:ext cx="3483642" cy="311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303386" y="1488784"/>
            <a:ext cx="4447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Безопасность – это категория неизмеримо более высокая, чем величие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44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23899" y="26387"/>
            <a:ext cx="8032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Изобразительная деятельность </a:t>
            </a:r>
            <a:endParaRPr lang="ru-RU" sz="36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08778"/>
            <a:ext cx="3664209" cy="4885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785203"/>
            <a:ext cx="3508810" cy="4909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482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1"/>
            <a:ext cx="9280776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3899" y="42987"/>
            <a:ext cx="8032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.Работа с родителями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51" y="1185111"/>
            <a:ext cx="4431623" cy="3318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908720"/>
            <a:ext cx="3563888" cy="5176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627" y="-2593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778098"/>
          </a:xfrm>
        </p:spPr>
        <p:txBody>
          <a:bodyPr>
            <a:normAutofit/>
          </a:bodyPr>
          <a:lstStyle/>
          <a:p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РАБОТЫ:</a:t>
            </a: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84783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 детей вырос устойчивый интерес к занятиям по ОБЖ;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пополнился опыт безопасного поведения;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проявляется самостоятельность, ответственность и осознанное отношение к правилам и нормам безопасного поведения в различных ситуациях в быту, на улице, дома и детском саду;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пополнился словарный запас;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наладился тесный контакт с родителями.</a:t>
            </a:r>
            <a:endParaRPr lang="ru-RU" sz="2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cdn-ru.bitrix24.ru/b13488236/landing/f81/f81979a244168c3d055485ce2c2cf855/pozharnaya_mashina_2_1x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21" l="624" r="100000">
                        <a14:foregroundMark x1="77986" y1="72754" x2="98307" y2="64172"/>
                        <a14:foregroundMark x1="47772" y1="36727" x2="52585" y2="63373"/>
                        <a14:foregroundMark x1="47148" y1="34830" x2="42959" y2="60579"/>
                        <a14:foregroundMark x1="42602" y1="34830" x2="55882" y2="42016"/>
                        <a14:foregroundMark x1="52406" y1="30938" x2="56952" y2="51996"/>
                        <a14:foregroundMark x1="42781" y1="59182" x2="59626" y2="64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060"/>
          <a:stretch/>
        </p:blipFill>
        <p:spPr bwMode="auto">
          <a:xfrm>
            <a:off x="3528393" y="3212976"/>
            <a:ext cx="5364087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fa1255e33e8c3b26eb77c21aafb2d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60648"/>
            <a:ext cx="2016224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-252536" y="3127276"/>
            <a:ext cx="5219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</a:p>
        </p:txBody>
      </p:sp>
      <p:pic>
        <p:nvPicPr>
          <p:cNvPr id="2050" name="Picture 2" descr="http://detsad58.su/wp-content/uploads/2021/02/sm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500" l="521" r="98125">
                        <a14:foregroundMark x1="74896" y1="33611" x2="74479" y2="42222"/>
                        <a14:foregroundMark x1="71458" y1="29583" x2="70729" y2="42222"/>
                        <a14:backgroundMark x1="21667" y1="5972" x2="57188" y2="29583"/>
                        <a14:backgroundMark x1="48438" y1="29583" x2="55313" y2="37639"/>
                        <a14:backgroundMark x1="36042" y1="39167" x2="36042" y2="39167"/>
                        <a14:backgroundMark x1="33333" y1="42222" x2="33333" y2="42222"/>
                        <a14:backgroundMark x1="34167" y1="35694" x2="34167" y2="35694"/>
                        <a14:backgroundMark x1="16354" y1="33611" x2="16354" y2="33611"/>
                        <a14:backgroundMark x1="44688" y1="82917" x2="66250" y2="88056"/>
                        <a14:backgroundMark x1="54479" y1="39722" x2="53021" y2="46806"/>
                        <a14:backgroundMark x1="55313" y1="49306" x2="55313" y2="49306"/>
                        <a14:backgroundMark x1="62813" y1="54722" x2="62813" y2="54722"/>
                        <a14:backgroundMark x1="67396" y1="28611" x2="67396" y2="28611"/>
                        <a14:backgroundMark x1="70729" y1="22083" x2="70729" y2="22083"/>
                        <a14:backgroundMark x1="66979" y1="28056" x2="74167" y2="20556"/>
                        <a14:backgroundMark x1="86563" y1="47778" x2="85833" y2="52778"/>
                        <a14:backgroundMark x1="50417" y1="75417" x2="44688" y2="83472"/>
                        <a14:backgroundMark x1="17188" y1="37222" x2="17500" y2="42222"/>
                        <a14:backgroundMark x1="31875" y1="45278" x2="30417" y2="5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70483"/>
            <a:ext cx="4812374" cy="429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9081"/>
            <a:ext cx="1115616" cy="562074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24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548680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Формирование у детей основ пожарной безопасности, навыков осознанного, безопасного поведения, создание условий для усвоения и закрепления знаний детей  о правилах пожарной безопасности в ДОУ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7504" y="1700808"/>
            <a:ext cx="15121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67644" y="2789927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Изучить теоретические основы воспитания  безопасного поведения детей дошкольного возраста.</a:t>
            </a:r>
          </a:p>
          <a:p>
            <a:pPr algn="just">
              <a:buFont typeface="Arial" pitchFamily="34" charset="0"/>
              <a:buChar char="•"/>
            </a:pPr>
            <a:endParaRPr lang="ru-RU" sz="2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Выделить факторы, оказывающие влияние на поведение ребенка в опасной ситуации.</a:t>
            </a:r>
          </a:p>
          <a:p>
            <a:pPr algn="just">
              <a:buFont typeface="Arial" pitchFamily="34" charset="0"/>
              <a:buChar char="•"/>
            </a:pPr>
            <a:endParaRPr lang="ru-RU" sz="2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Выработать систему в работе  с родителями по формированию основ безопасности жизнедеятельности у старших дошкольников.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55350" y="2060848"/>
            <a:ext cx="26282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u="sng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педагогов</a:t>
            </a:r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6" descr="https://yt3.ggpht.com/a/AATXAJxgN6nfkaa8sfW0i52TjzqQ4LivzL4JhszK9fqIhQ=s900-c-k-c0xffffffff-no-rj-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22" l="0" r="100000">
                        <a14:foregroundMark x1="30556" y1="30667" x2="36778" y2="34667"/>
                        <a14:foregroundMark x1="65000" y1="55556" x2="72333" y2="5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0" y="5445224"/>
            <a:ext cx="1124284" cy="112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3313" y="-146359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3985" y="188640"/>
            <a:ext cx="15121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31640" y="395040"/>
            <a:ext cx="26282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14132" y="397825"/>
            <a:ext cx="75608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уточнить, систематизировать и углубить знания детей о правилах пожарной безопасности, формировать привычки их соблюдения;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учить детей правилам поведения в экстремальной ситуации (набирать  номер телефона пожарной части, четко называть  свой адрес);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познакомить со средствами пожаротушения;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расширить знания детей о профессии пожарного;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воспитывать в детях уверенность в своих силах, проводить работу по преодолению страха перед огнем;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привлечь внимание родителей к данному вопросу и участию в проекте;</a:t>
            </a:r>
          </a:p>
          <a:p>
            <a:pPr algn="just">
              <a:buFont typeface="Arial" pitchFamily="34" charset="0"/>
              <a:buChar char="•"/>
            </a:pPr>
            <a:endParaRPr lang="ru-RU" sz="2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331640" y="3775337"/>
            <a:ext cx="26282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 descr="https://yt3.ggpht.com/a/AATXAJxgN6nfkaa8sfW0i52TjzqQ4LivzL4JhszK9fqIhQ=s900-c-k-c0xffffffff-no-rj-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22" l="0" r="100000">
                        <a14:foregroundMark x1="30556" y1="30667" x2="36778" y2="34667"/>
                        <a14:foregroundMark x1="65000" y1="55556" x2="72333" y2="5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0" y="5445224"/>
            <a:ext cx="1124284" cy="112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23899" y="42986"/>
            <a:ext cx="8268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endParaRPr lang="ru-RU" sz="36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99" y="1335063"/>
            <a:ext cx="3540064" cy="4484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463" y="1356767"/>
            <a:ext cx="3367411" cy="4414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146359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521" y="116632"/>
            <a:ext cx="8482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Беседы о правилах пожарной безопасности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50" y="1196752"/>
            <a:ext cx="4630285" cy="3472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645" y="1556792"/>
            <a:ext cx="3361556" cy="448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3899" y="7707"/>
            <a:ext cx="8032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Рассматривание картин, плакатов, иллюстраций (пожар в доме, пожарная машина, причины пожара)</a:t>
            </a:r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69660"/>
            <a:ext cx="3969197" cy="5292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035610"/>
            <a:ext cx="3936280" cy="5126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23899" y="42987"/>
            <a:ext cx="8032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Дидактические игры:</a:t>
            </a:r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32444"/>
            <a:ext cx="4623235" cy="3467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308" y="448646"/>
            <a:ext cx="3242566" cy="5530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09982" y="-125069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3899" y="42987"/>
            <a:ext cx="8032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Сюжетно-ролевые игры </a:t>
            </a:r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11153"/>
            <a:ext cx="3306820" cy="4409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412776"/>
            <a:ext cx="4956043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46360"/>
            <a:ext cx="9280777" cy="70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23899" y="42987"/>
            <a:ext cx="8032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опытов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экспериментов</a:t>
            </a:r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962" y="836712"/>
            <a:ext cx="4964847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883</TotalTime>
  <Words>299</Words>
  <Application>Microsoft Office PowerPoint</Application>
  <PresentationFormat>Экран (4:3)</PresentationFormat>
  <Paragraphs>43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Тема2</vt:lpstr>
      <vt:lpstr>Презентация PowerPoint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РАБОТЫ: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X</dc:creator>
  <cp:lastModifiedBy>Пользователь Windows</cp:lastModifiedBy>
  <cp:revision>122</cp:revision>
  <dcterms:created xsi:type="dcterms:W3CDTF">2020-03-04T11:48:26Z</dcterms:created>
  <dcterms:modified xsi:type="dcterms:W3CDTF">2023-07-12T21:24:05Z</dcterms:modified>
</cp:coreProperties>
</file>