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84" r:id="rId2"/>
    <p:sldId id="265" r:id="rId3"/>
    <p:sldId id="266" r:id="rId4"/>
    <p:sldId id="257" r:id="rId5"/>
    <p:sldId id="296" r:id="rId6"/>
    <p:sldId id="258" r:id="rId7"/>
    <p:sldId id="264" r:id="rId8"/>
    <p:sldId id="292" r:id="rId9"/>
    <p:sldId id="280" r:id="rId10"/>
    <p:sldId id="293" r:id="rId11"/>
    <p:sldId id="294" r:id="rId12"/>
    <p:sldId id="297" r:id="rId13"/>
    <p:sldId id="298" r:id="rId14"/>
    <p:sldId id="295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99"/>
    <a:srgbClr val="51E838"/>
    <a:srgbClr val="FF00FF"/>
    <a:srgbClr val="00FFFF"/>
    <a:srgbClr val="9900CC"/>
    <a:srgbClr val="9933FF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022" autoAdjust="0"/>
  </p:normalViewPr>
  <p:slideViewPr>
    <p:cSldViewPr>
      <p:cViewPr varScale="1">
        <p:scale>
          <a:sx n="62" d="100"/>
          <a:sy n="62" d="100"/>
        </p:scale>
        <p:origin x="162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1C4FFF-BF0B-4EF0-AF77-9769D8878E11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80DB50-3A59-4827-960A-180DE37BDC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665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369EA-E652-4413-9359-847CF831CEDF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4286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247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645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597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437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586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844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542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507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789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955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468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302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20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71600" y="2276872"/>
            <a:ext cx="691758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Мастер-класс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«Использование нетрадиционной техники «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скрапбукинг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» в воспитании нравственных качеств у детей старшего дошкольного возраста»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61561" y="5032891"/>
            <a:ext cx="43577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Подготовили: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воспитатели</a:t>
            </a:r>
          </a:p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Рослякова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Анна Ивановна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Лыкова Елена Николаевна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2911" y="142852"/>
            <a:ext cx="80329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«Детский сад общеразвивающего вида с приоритетным осуществлением деятельности по познавательно-речевому развитию детей № 130»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1" y="4077072"/>
            <a:ext cx="3679536" cy="292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44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931224" cy="16002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скрапбукинга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разных видах деятельности</a:t>
            </a:r>
            <a:endParaRPr lang="ru-RU" sz="2800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78" y="1245802"/>
            <a:ext cx="3284426" cy="1823158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169028"/>
            <a:ext cx="3096344" cy="189993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628" y="3994540"/>
            <a:ext cx="3312368" cy="206796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3130006"/>
            <a:ext cx="47160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«Познавательное развитие»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НОД «В мире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скрапбукинга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3229497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«Художественно-эстетическое развитие»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НОД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«Открытка маме»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5995196"/>
            <a:ext cx="7056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Образовательная </a:t>
            </a:r>
            <a:r>
              <a:rPr lang="ru-RU"/>
              <a:t>область </a:t>
            </a:r>
            <a:endParaRPr lang="ru-RU" dirty="0" smtClean="0"/>
          </a:p>
          <a:p>
            <a:pPr algn="ctr"/>
            <a:r>
              <a:rPr lang="ru-RU" dirty="0" smtClean="0"/>
              <a:t>«Социально-коммуникативное развитие</a:t>
            </a:r>
            <a:r>
              <a:rPr lang="ru-RU" dirty="0"/>
              <a:t>»</a:t>
            </a:r>
          </a:p>
          <a:p>
            <a:pPr algn="ctr"/>
            <a:r>
              <a:rPr lang="ru-RU" dirty="0"/>
              <a:t>НОД «В мире </a:t>
            </a:r>
            <a:r>
              <a:rPr lang="ru-RU" dirty="0" err="1"/>
              <a:t>скрапбукинга</a:t>
            </a:r>
            <a:r>
              <a:rPr lang="ru-RU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4752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ru-RU" sz="20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79" y="595784"/>
            <a:ext cx="3888432" cy="2914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495" y="3717032"/>
            <a:ext cx="4212915" cy="2955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1690" y="595784"/>
            <a:ext cx="4324565" cy="5328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555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862" y="3844445"/>
            <a:ext cx="2734276" cy="289692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196752"/>
            <a:ext cx="3412393" cy="24210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1196753"/>
            <a:ext cx="3322713" cy="2421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56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1841" y="3874156"/>
            <a:ext cx="3663524" cy="274764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331" y="914077"/>
            <a:ext cx="3432093" cy="28458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09" y="914077"/>
            <a:ext cx="3737273" cy="280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79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7786"/>
            <a:ext cx="8207896" cy="137217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sz="3200" dirty="0" smtClean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36" y="1196752"/>
            <a:ext cx="3901429" cy="232127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535" y="1196752"/>
            <a:ext cx="4301995" cy="23212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247" y="3717032"/>
            <a:ext cx="4060576" cy="3005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79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1628800"/>
            <a:ext cx="50405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34988" y="7378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Скрапбукинг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в переводе с английского означает «книга из вырезок»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-180528" y="1018741"/>
            <a:ext cx="8064896" cy="454789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7504" y="1700808"/>
            <a:ext cx="15121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200" b="1" i="1" dirty="0">
              <a:ln w="18000">
                <a:solidFill>
                  <a:schemeClr val="tx2"/>
                </a:solidFill>
                <a:prstDash val="solid"/>
                <a:miter lim="800000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83" y="1880828"/>
            <a:ext cx="2806732" cy="3082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637771"/>
            <a:ext cx="2478674" cy="30240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740" y="1880827"/>
            <a:ext cx="2987848" cy="32689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33985" y="188640"/>
            <a:ext cx="15121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200" b="1" i="1" dirty="0">
              <a:ln w="18000">
                <a:solidFill>
                  <a:schemeClr val="tx2"/>
                </a:solidFill>
                <a:prstDash val="solid"/>
                <a:miter lim="800000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331640" y="395040"/>
            <a:ext cx="2628292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200" b="1" i="1" dirty="0">
              <a:ln w="18000">
                <a:solidFill>
                  <a:schemeClr val="tx2"/>
                </a:solidFill>
                <a:prstDash val="solid"/>
                <a:miter lim="800000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14132" y="397825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331640" y="3775337"/>
            <a:ext cx="2628292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200" b="1" i="1" dirty="0">
              <a:ln w="18000">
                <a:solidFill>
                  <a:schemeClr val="tx2"/>
                </a:solidFill>
                <a:prstDash val="solid"/>
                <a:miter lim="800000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kern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97" y="180234"/>
            <a:ext cx="3233259" cy="32746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82791"/>
            <a:ext cx="2855429" cy="317204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620110"/>
            <a:ext cx="3816424" cy="31340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79712" y="260648"/>
            <a:ext cx="53551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для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скрапбукинга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052" y="1092441"/>
            <a:ext cx="2284963" cy="235367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35" y="1067885"/>
            <a:ext cx="2280221" cy="230552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711" y="1092441"/>
            <a:ext cx="2396620" cy="235367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052" y="4003327"/>
            <a:ext cx="2284963" cy="252201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35" y="4005064"/>
            <a:ext cx="2280221" cy="252028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239" y="4003327"/>
            <a:ext cx="2396620" cy="25220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09" y="826716"/>
            <a:ext cx="2554015" cy="238626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826716"/>
            <a:ext cx="2337048" cy="23862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690" y="826716"/>
            <a:ext cx="2495798" cy="23862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56" y="4077072"/>
            <a:ext cx="2554015" cy="247225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4077072"/>
            <a:ext cx="2337048" cy="247225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690" y="4077072"/>
            <a:ext cx="2492896" cy="247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14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79712" y="1166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Стиль «Рустик»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772116"/>
            <a:ext cx="6354677" cy="45382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681512" y="5733256"/>
            <a:ext cx="39056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Свадебный альбом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0"/>
            <a:ext cx="33741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Стиль «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Винтаж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646331"/>
            <a:ext cx="5784304" cy="487090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836241" y="5840397"/>
            <a:ext cx="58428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Фоторамка «Воспоминание»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3600" dirty="0" smtClean="0">
                <a:latin typeface="Times New Roman" pitchFamily="18" charset="0"/>
                <a:ea typeface="+mn-ea"/>
                <a:cs typeface="Times New Roman" pitchFamily="18" charset="0"/>
              </a:rPr>
              <a:t>Стиль  «</a:t>
            </a:r>
            <a:r>
              <a:rPr lang="ru-RU" sz="3600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Шебби</a:t>
            </a:r>
            <a:r>
              <a:rPr lang="ru-RU" sz="3600" dirty="0" smtClean="0">
                <a:latin typeface="Times New Roman" pitchFamily="18" charset="0"/>
                <a:ea typeface="+mn-ea"/>
                <a:cs typeface="Times New Roman" pitchFamily="18" charset="0"/>
              </a:rPr>
              <a:t>-Шик»</a:t>
            </a:r>
            <a:r>
              <a:rPr lang="ru-RU" sz="20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827857"/>
            <a:ext cx="6552728" cy="4896544"/>
          </a:xfrm>
        </p:spPr>
      </p:pic>
      <p:sp>
        <p:nvSpPr>
          <p:cNvPr id="7" name="Прямоугольник 6"/>
          <p:cNvSpPr/>
          <p:nvPr/>
        </p:nvSpPr>
        <p:spPr>
          <a:xfrm>
            <a:off x="2564660" y="5954454"/>
            <a:ext cx="46627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Шкатулка «Нежность»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47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11559" y="-459432"/>
            <a:ext cx="80329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Стиль «Чисто и просто»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016" y="740897"/>
            <a:ext cx="6196060" cy="482278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530016" y="5877272"/>
            <a:ext cx="5907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Открытка «Чудесному человеку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1410</TotalTime>
  <Words>147</Words>
  <Application>Microsoft Office PowerPoint</Application>
  <PresentationFormat>Экран (4:3)</PresentationFormat>
  <Paragraphs>36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Тема2</vt:lpstr>
      <vt:lpstr>Презентация PowerPoint</vt:lpstr>
      <vt:lpstr>Скрапбукинг – в переводе с английского означает «книга из вырезок»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Стиль  «Шебби-Шик» </vt:lpstr>
      <vt:lpstr>Презентация PowerPoint</vt:lpstr>
      <vt:lpstr>Использование скрапбукинга в разных видах деятельности</vt:lpstr>
      <vt:lpstr> </vt:lpstr>
      <vt:lpstr>Презентация PowerPoint</vt:lpstr>
      <vt:lpstr>Презентация PowerPoint</vt:lpstr>
      <vt:lpstr> 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 X</dc:creator>
  <cp:lastModifiedBy>Пользователь Windows</cp:lastModifiedBy>
  <cp:revision>160</cp:revision>
  <dcterms:created xsi:type="dcterms:W3CDTF">2020-03-04T11:48:26Z</dcterms:created>
  <dcterms:modified xsi:type="dcterms:W3CDTF">2023-07-12T21:25:40Z</dcterms:modified>
</cp:coreProperties>
</file>