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18413-1413-478E-9865-4E1EA2466854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9AD5F-9D68-4571-A094-95686168D3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04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9AD5F-9D68-4571-A094-95686168D30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412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9AD5F-9D68-4571-A094-95686168D301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99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9AD5F-9D68-4571-A094-95686168D301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695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02624" cy="864096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«ДЕТСКИЙ САД ОБЩЕРАЗВИВАЮЩЕГО ВИДА С ПРИОРИТЕТНЫМ ОСУЩЕСТВЛЕНИЕМ</a:t>
            </a:r>
            <a:b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  ПО ПОЗНАВАТЕЛЬНО –РЕЧЕВОМУ РАЗВИТИЮ ДЕТЕЙ №130»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15616" y="2060848"/>
            <a:ext cx="7056784" cy="424847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Презентация проекта </a:t>
            </a:r>
            <a: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«Дикие и домашние животные»   </a:t>
            </a:r>
          </a:p>
          <a:p>
            <a:r>
              <a:rPr lang="ru-RU" sz="4400" dirty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АВТОРЫ ПРОЕКТА :</a:t>
            </a:r>
          </a:p>
          <a:p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ЛЫКОВА Е.Н.</a:t>
            </a:r>
          </a:p>
          <a:p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РОСЛЯКОВА А.И.</a:t>
            </a:r>
          </a:p>
          <a:p>
            <a:endParaRPr lang="ru-RU" sz="18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Курск-2019</a:t>
            </a:r>
            <a:endParaRPr lang="ru-RU" sz="44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gdrhj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4192564"/>
            <a:ext cx="3275857" cy="2478732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404664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Дидактические игры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0191211_1636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5255568" cy="3941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191211_1706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3612876"/>
            <a:ext cx="3816424" cy="3037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908720"/>
            <a:ext cx="4086344" cy="2664296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1_1638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548680"/>
            <a:ext cx="7664609" cy="5634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2_180452(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60648"/>
            <a:ext cx="7236296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gdrhj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692275"/>
            <a:ext cx="2520280" cy="1907012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1_170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626093" y="334347"/>
            <a:ext cx="5836030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0_c3429_235ef73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00500"/>
            <a:ext cx="2352675" cy="28575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2_1743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59761">
            <a:off x="-183234" y="1711789"/>
            <a:ext cx="4710032" cy="3532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20191212_1745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792358">
            <a:off x="4766014" y="1539287"/>
            <a:ext cx="4710032" cy="3532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9f6d04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260648"/>
            <a:ext cx="1992927" cy="2132856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6_1044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92459">
            <a:off x="5145226" y="1342748"/>
            <a:ext cx="3830914" cy="4114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20191216_1054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336546" y="1280761"/>
            <a:ext cx="470452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_1285a1_348ab2c1_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1772816"/>
            <a:ext cx="1512168" cy="1724906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814_0918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608513">
            <a:off x="4711962" y="2401728"/>
            <a:ext cx="4504841" cy="3378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20191218_1403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980728"/>
            <a:ext cx="4800533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699792" y="47667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 Лепка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47667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Аппликация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0191217_164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980728"/>
            <a:ext cx="7776864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692696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Рисование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zobrazhenie-kota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268760"/>
            <a:ext cx="7632848" cy="5183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1_1732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412776"/>
            <a:ext cx="7560840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63688" y="548680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67544" y="397192"/>
            <a:ext cx="828092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Актуальность проекта: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Дошкольный возраст – это то время, когда ребенок открыт миру и готов получать новые знания и опыт. В этом возрасте актуальным является формирование основ нравственности посредством экологического образования, эмоциональной отзывчивости, способности к сопереживанию. По словам ученого "Не может быть добрым человек, который не любит животных, который никогда не проявил о них заботу". Мир животных чрезвычайно привлекателен. Вовлекая ребенка в совместную деятельность по уходу за домашними питомцами и наблюдение за дикими, взрослые развивают в нем чуткость, умение понимать другую жизнь, побуждают к сочувствию, воспитывают готовность помогать делом.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В воспитании и обучении детей в своей работе мы используем много приемов и методов для решения разных задач, но наиболее перспективным мы видим метод проектной деятельности.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Многие дети не могут назвать животных, которые живут в лесу и о которых заботится человек. Поэтому данный проект направлен на то, чтобы знакомить детей классификацией животных (дикие, домашние), об их образе жизни, повадках, питании.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9_1826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8640960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54868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Продукты     деятельности     проекта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0191211_1754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908720"/>
            <a:ext cx="8700457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1_1755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512676"/>
            <a:ext cx="8460432" cy="5796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1_1757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58670"/>
            <a:ext cx="8064896" cy="5922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2_1747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530" y="296652"/>
            <a:ext cx="8400933" cy="630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5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7544" y="398680"/>
            <a:ext cx="4758512" cy="3455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_05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3356992"/>
            <a:ext cx="5010032" cy="2979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_10d181_3a99d801_M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24998">
            <a:off x="5868144" y="404664"/>
            <a:ext cx="2576681" cy="2276069"/>
          </a:xfrm>
          <a:prstGeom prst="rect">
            <a:avLst/>
          </a:prstGeom>
        </p:spPr>
      </p:pic>
      <p:pic>
        <p:nvPicPr>
          <p:cNvPr id="5" name="Рисунок 4" descr="0_e815c_40c32190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5576" y="3933056"/>
            <a:ext cx="2520280" cy="3086238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5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356992"/>
            <a:ext cx="4788024" cy="319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_05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4104456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_05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692696"/>
            <a:ext cx="4049892" cy="327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_d10c8_144b1593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3244550"/>
            <a:ext cx="3600400" cy="361345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1700808"/>
            <a:ext cx="6077305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 за </a:t>
            </a:r>
          </a:p>
          <a:p>
            <a:r>
              <a:rPr lang="ru-RU" sz="8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внимание!</a:t>
            </a:r>
            <a:endParaRPr lang="ru-RU" sz="8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22a366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05064"/>
            <a:ext cx="5184576" cy="26193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548680"/>
            <a:ext cx="828092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 проекта: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Расширять у детей представление о диких и домашних животных(повадки, среда обитания и т. д.), их детёнышах.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-Учить детей различать диких и домашних животных, выделять их характерные признаки;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-Учить детей определять по картинкам родителей и детенышей, узнавать их по голосам.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-Обогащать словарь детей по теме, правильно использовать уменьшительно-ласкательные слова;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-Развивать память, внимание, мышление, воображение, мелкую моторику рук и речь;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-Воспитывать у детей доброжелательное отношение к окружающей природе и миру животных;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-Формировать эмоциональную отзывчивость и желание помогать животным;</a:t>
            </a:r>
          </a:p>
          <a:p>
            <a:pPr algn="just"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700978"/>
            <a:ext cx="91440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ОЖИДАЕМЫЕ РЕЗУЛЬТАТЫ ПРОЕКТА: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СФОРМИРОВАННОСТЬ ПОНЯТИЙ «ДИКИЕ И ДОМАШНИЕ ЖИВОТНЫЕ»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ЗНАНИЕ ДЕТЬМИ  ДОМАШНИХ И ДИКИХ ЖИВОТНЫХ;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ОПРЕДЕЛЕНИЕ СРЕДЫ ОБИТАНИЯ;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НАЗЫВАЮТ ЭЛЕМЕНТАРНЫЕ ПРАВИЛА ПОВЕДЕНИЯ С ЖИВОТНЫМИ;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88641"/>
            <a:ext cx="662473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-выбор темы проекта;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-разработка плана реализации проекта;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-подбор художественной литературы;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-подбор материала и оборудования для работы с детьми;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2.Основной:работа с детьми и родителями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-в процессе непосредственно образовательной деятельности, в режимных моментах и в процессе игровой деятельности научить различать и правильно называть домашних и диких животных, их детенышей, средой обитания;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-рассматривание книг, иллюстраций, альбомов о животных;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-участие родителей в реализации  проекта.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3.Итоговый: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-оценка результатов проекта;</a:t>
            </a:r>
          </a:p>
          <a:p>
            <a:endParaRPr lang="ru-RU" dirty="0" smtClean="0"/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476672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191212_1758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064" y="1214754"/>
            <a:ext cx="5120970" cy="40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91212_1801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836514">
            <a:off x="5557279" y="2100500"/>
            <a:ext cx="3133912" cy="2710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9269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Познавательные беседы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191212_1734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988767" y="-18329"/>
            <a:ext cx="5094458" cy="7848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212_1731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185551" y="-17199"/>
            <a:ext cx="5204944" cy="7488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619672" y="436098"/>
            <a:ext cx="4964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             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Рассматривание картин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92696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Разучивание пальчиковых игр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0191211_1733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216829">
            <a:off x="4871591" y="1942436"/>
            <a:ext cx="3288804" cy="5088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191211_1733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216829">
            <a:off x="322380" y="1619490"/>
            <a:ext cx="4294506" cy="363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307</Words>
  <Application>Microsoft Office PowerPoint</Application>
  <PresentationFormat>Экран (4:3)</PresentationFormat>
  <Paragraphs>59</Paragraphs>
  <Slides>27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МУНИЦИПАЛЬНОЕ БЮДЖЕТНОЕ ДОШКОЛЬНОЕ ОБРАЗОВАТЕЛЬНОЕ УЧРЕЖДЕНИЕ «ДЕТСКИЙ САД ОБЩЕРАЗВИВАЮЩЕГО ВИДА С ПРИОРИТЕТНЫМ ОСУЩЕСТВЛЕНИЕМ ДЕЯТЕЛЬНОСТИ  ПО ПОЗНАВАТЕЛЬНО –РЕЧЕВОМУ РАЗВИТИЮ ДЕТЕЙ №130»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emachines</dc:creator>
  <cp:lastModifiedBy>Пользователь Windows</cp:lastModifiedBy>
  <cp:revision>39</cp:revision>
  <dcterms:created xsi:type="dcterms:W3CDTF">2019-12-19T17:12:55Z</dcterms:created>
  <dcterms:modified xsi:type="dcterms:W3CDTF">2023-07-12T20:38:36Z</dcterms:modified>
</cp:coreProperties>
</file>