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DD00E2-2B72-413D-9C97-E9CFFB04F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62" y="1151239"/>
            <a:ext cx="8486274" cy="2387600"/>
          </a:xfrm>
        </p:spPr>
        <p:txBody>
          <a:bodyPr anchor="b">
            <a:normAutofit/>
          </a:bodyPr>
          <a:lstStyle>
            <a:lvl1pPr algn="ctr">
              <a:defRPr sz="7200"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393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46E5F3-3158-4204-897D-D4E304C4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341E8D2-77B5-4806-B4F8-554C003F9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B64F015-51B6-4C36-869C-D0B28A20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70C9DB-636C-4FCF-8A87-C83B5EBB2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EB7FD3-2C80-44FB-B787-C3F38D36F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62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7DE9D05-647E-4A83-A950-10C871CA5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7F6B96E-FD80-467B-8F62-A256DC929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0591339-79DA-4CA1-B801-FF0ADFC9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58F9850-12D7-4E1E-A550-4DBB78F1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3E245DD-5880-4284-9222-F07E9B67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6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FAE768C-7299-4F1A-91BA-D355FDB14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7654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AA647E-C01D-4540-9156-BE80C590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0" y="18255"/>
            <a:ext cx="9631680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9FA5A5-A9DB-472E-B8A1-986FA4892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DB1090-1E2F-4E63-814D-255EE5743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3493CB0-0527-4760-8F72-2EC714C3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8967D9-EE2F-4C40-B954-5D362A65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CB5C37-4CDE-4988-AB92-469ECA05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4710E65-E73A-42E4-814C-E61E6B2EE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D21F2E-5B1C-4A67-AF5B-5E19DCB1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9DE35E9-2FB4-457E-A995-8E564580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1807923-AEFF-49D7-A28B-5D474677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6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36F07D-7599-46C5-A686-1082C8AA3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6304D4-25A5-4AF9-BA1D-3D867E7DF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8E1685A-6A9B-43CB-82AD-D312A7780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D1DB291-27DC-4D0E-9916-C779EE52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280B5A0-5F92-41CA-9EA4-D360A6D9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7EAC627-6A81-49AD-A16A-ACDEE425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4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9C3846-F84B-4188-BD60-8D1216A0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71697F6-8BA6-417C-A847-A468F8F0F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3A12AA6-374B-4F8A-9D05-CDD4D64B2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03D0C50-AB5F-4FF7-8403-5A5D12DB58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A177FD1-0FA4-49A0-83DA-52EA6F3C7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E2EF3EA-6569-4A3C-BF46-52AA09988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1A04087-3B24-49A2-9071-728A5FF4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0CC7F34-9A90-4F3B-88AA-8372A292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2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C1EE34-0169-4472-94E3-9AEAC8C1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0A929E6-629A-4EC6-A4ED-2219E5E7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619146F-35E5-490A-943B-984D557A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3DC8A25-EDB6-4367-8237-283C8CB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9DB13AB-A8E4-436C-9F90-3EE98BC4E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644D88C-FEE1-4A18-9470-81CB3BB9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C01BC5E-8BAF-4540-9B33-1020B15F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4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51E4CC-01B6-43F4-8201-846483908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2522EC-8CAE-4D34-BBBD-ED1B044A8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C147889-2947-419A-A38F-D33FC710C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081FB5B-DA16-4391-8127-E8753184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EA7A299-7BF1-452B-84DC-F80425DF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FD87E10-BA3B-4CCF-A074-85B5E107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E25303-BFFE-4B18-8312-7E9C27D8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417C2DA-79FD-402F-AAF0-A005FB290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7EFBB4F-9324-4CFA-B1FC-E1832E870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0D67EC4-0194-4F9E-8DC9-274B34A2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1C13F41-9FB6-4B06-9847-190659DF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5DB7B3F-897E-4B83-874E-D58F55302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8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14B40B-64FF-44D6-8668-4A12FB5C5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C4D2EA9-63AC-4BDA-9032-B757DA486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01E3216-483C-42D8-B264-E846117A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4F8CF5-B509-4E80-BD9C-832D7CD43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F91B807-AAEB-4757-A2FA-77DF23389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="" xmlns:a16="http://schemas.microsoft.com/office/drawing/2014/main" id="{4FF5BD48-17B8-4D0B-B900-3A8C7D2843B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5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7330AC-0C5F-4BFA-9332-3D58CA58B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124" y="989779"/>
            <a:ext cx="8486274" cy="23876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ndantino script" panose="02000400000000000000" pitchFamily="2" charset="0"/>
              </a:rPr>
              <a:t> My profession</a:t>
            </a:r>
            <a:endParaRPr lang="ru-RU" sz="88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8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Teacher - one of the respected and responsible professions</a:t>
            </a:r>
            <a:r>
              <a:rPr lang="en-US" dirty="0" smtClean="0"/>
              <a:t>.</a:t>
            </a:r>
            <a:endParaRPr lang="ru-RU" dirty="0" smtClean="0"/>
          </a:p>
          <a:p>
            <a:pPr marL="0" indent="0" algn="just">
              <a:buNone/>
            </a:pPr>
            <a:r>
              <a:rPr lang="en-US" dirty="0" smtClean="0"/>
              <a:t>In my opinion, a </a:t>
            </a:r>
            <a:r>
              <a:rPr lang="en-US" dirty="0"/>
              <a:t>teacher must be able simply and convincing to express the ideas. But the most important quality for a teacher is love of children, without that professional activity of specialist is impossible.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664" y="3048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58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Main task of </a:t>
            </a:r>
            <a:r>
              <a:rPr lang="en-US" dirty="0" smtClean="0"/>
              <a:t>a teacher </a:t>
            </a:r>
            <a:r>
              <a:rPr lang="en-US" dirty="0"/>
              <a:t>- to hand on the torches to the pupils and to teach them to apply these knowledge in practice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r>
              <a:rPr lang="en-US" dirty="0" smtClean="0"/>
              <a:t>Basic </a:t>
            </a:r>
            <a:r>
              <a:rPr lang="en-US" dirty="0"/>
              <a:t>competence of successful </a:t>
            </a:r>
            <a:r>
              <a:rPr lang="en-US" dirty="0" smtClean="0"/>
              <a:t>teacher is </a:t>
            </a:r>
            <a:r>
              <a:rPr lang="en-US" dirty="0"/>
              <a:t>effective communication. Exactly she allows to carry knowledge, explain to labor, manage conflicts in a collective. On the second place is excellent knowledge of object. On the third is patience, patience and once again patience.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365" y="5129733"/>
            <a:ext cx="2631285" cy="152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4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To be</a:t>
            </a:r>
            <a:r>
              <a:rPr lang="ru-RU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teacher has always been a noble occupation. In my opinion, teachers of any subject are equally important. They teach us not only one particular subject but a set of rules that can be useful in our future life.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All </a:t>
            </a:r>
            <a:r>
              <a:rPr lang="en-US" dirty="0"/>
              <a:t>teachers are important.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977" y="4127478"/>
            <a:ext cx="3752045" cy="255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9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175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Andantino script</vt:lpstr>
      <vt:lpstr>Arial</vt:lpstr>
      <vt:lpstr>Calibri</vt:lpstr>
      <vt:lpstr>Calibri Light</vt:lpstr>
      <vt:lpstr>Тема Office</vt:lpstr>
      <vt:lpstr> My profession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  для детей</dc:title>
  <dc:creator>User Obstinate</dc:creator>
  <cp:lastModifiedBy>Windows User</cp:lastModifiedBy>
  <cp:revision>20</cp:revision>
  <dcterms:created xsi:type="dcterms:W3CDTF">2021-05-01T10:18:37Z</dcterms:created>
  <dcterms:modified xsi:type="dcterms:W3CDTF">2023-07-13T00:09:14Z</dcterms:modified>
</cp:coreProperties>
</file>