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2" r:id="rId4"/>
    <p:sldId id="259" r:id="rId5"/>
    <p:sldId id="261" r:id="rId6"/>
    <p:sldId id="257" r:id="rId7"/>
    <p:sldId id="258" r:id="rId8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616" y="-5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local.admin\Documents\&#1043;&#1077;&#1086;&#1084;&#1077;&#1090;&#1088;&#1080;&#1103;%207\4%20&#1048;&#1079;&#1084;&#1077;&#1088;&#1077;&#1085;&#1080;&#1077;%20&#1086;&#1090;&#1088;&#1077;&#1079;&#1082;&#1086;&#1074;\1234.wmv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357172"/>
            <a:ext cx="6324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357304"/>
            <a:ext cx="6221413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3071816"/>
            <a:ext cx="4008437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3071816"/>
            <a:ext cx="3127375" cy="58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43056"/>
            <a:ext cx="914400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234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123478"/>
            <a:ext cx="6552728" cy="4914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85734"/>
            <a:ext cx="8857419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8808" y="1357304"/>
            <a:ext cx="849519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19" y="142858"/>
            <a:ext cx="8374937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071684"/>
            <a:ext cx="792480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58"/>
            <a:ext cx="914400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97354" cy="157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1428728" y="3286130"/>
            <a:ext cx="6286544" cy="158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Овал 4"/>
          <p:cNvSpPr/>
          <p:nvPr/>
        </p:nvSpPr>
        <p:spPr>
          <a:xfrm>
            <a:off x="4857752" y="3143254"/>
            <a:ext cx="214314" cy="21431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285852" y="3143254"/>
            <a:ext cx="214314" cy="21431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643834" y="3143254"/>
            <a:ext cx="214314" cy="21431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928662" y="2143122"/>
            <a:ext cx="71304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/>
              <a:t>B               A           C</a:t>
            </a:r>
            <a:endParaRPr lang="ru-RU" sz="7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</Words>
  <Application>Microsoft Office PowerPoint</Application>
  <PresentationFormat>Экран (16:9)</PresentationFormat>
  <Paragraphs>1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local.admin</cp:lastModifiedBy>
  <cp:revision>9</cp:revision>
  <dcterms:created xsi:type="dcterms:W3CDTF">2021-09-10T12:21:14Z</dcterms:created>
  <dcterms:modified xsi:type="dcterms:W3CDTF">2021-09-10T16:15:50Z</dcterms:modified>
</cp:coreProperties>
</file>