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4" r:id="rId10"/>
    <p:sldId id="289" r:id="rId11"/>
    <p:sldId id="290" r:id="rId12"/>
    <p:sldId id="291" r:id="rId13"/>
    <p:sldId id="298" r:id="rId14"/>
    <p:sldId id="299" r:id="rId15"/>
    <p:sldId id="296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pedsovet.su/_ld/431/32980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cap="all" dirty="0" smtClean="0"/>
              <a:t/>
            </a:r>
            <a:br>
              <a:rPr lang="ru-RU" sz="2700" b="1" cap="all" dirty="0" smtClean="0"/>
            </a:br>
            <a:r>
              <a:rPr lang="ru-RU" sz="2700" b="1" cap="all" dirty="0" smtClean="0"/>
              <a:t>урок </a:t>
            </a:r>
            <a:br>
              <a:rPr lang="ru-RU" sz="2700" b="1" cap="all" dirty="0" smtClean="0"/>
            </a:br>
            <a:r>
              <a:rPr lang="ru-RU" sz="2700" b="1" cap="all" dirty="0" smtClean="0"/>
              <a:t>окружающего мира \ технологии </a:t>
            </a:r>
            <a:br>
              <a:rPr lang="ru-RU" sz="2700" b="1" cap="all" dirty="0" smtClean="0"/>
            </a:br>
            <a:r>
              <a:rPr lang="ru-RU" sz="2700" b="1" cap="all" dirty="0" smtClean="0"/>
              <a:t>в 1 Д классе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sz="4000" b="1" cap="all" dirty="0" smtClean="0"/>
              <a:t>Тема: «</a:t>
            </a:r>
            <a:r>
              <a:rPr lang="x-none" sz="4000" b="1" cap="all" smtClean="0"/>
              <a:t>ПРАВИЛА поведения на </a:t>
            </a:r>
            <a:r>
              <a:rPr lang="x-none" sz="4000" b="1" cap="all" smtClean="0"/>
              <a:t>дорогах</a:t>
            </a:r>
            <a:r>
              <a:rPr lang="ru-RU" sz="4000" b="1" cap="all" dirty="0" smtClean="0"/>
              <a:t>. Аппликация из бумаги.»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81128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4509120"/>
            <a:ext cx="547037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700" b="1" cap="all" dirty="0" smtClean="0"/>
              <a:t/>
            </a:r>
            <a:br>
              <a:rPr lang="ru-RU" sz="2700" b="1" cap="all" dirty="0" smtClean="0"/>
            </a:br>
            <a:r>
              <a:rPr lang="ru-RU" sz="1800" b="1" cap="all" dirty="0" smtClean="0"/>
              <a:t>Учитель: Новицких </a:t>
            </a:r>
          </a:p>
          <a:p>
            <a:pPr algn="r"/>
            <a:r>
              <a:rPr lang="ru-RU" sz="1800" b="1" cap="all" dirty="0" smtClean="0"/>
              <a:t>Виктория Анатольевна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</a:t>
            </a:r>
            <a:r>
              <a:rPr lang="x-none" i="1" smtClean="0"/>
              <a:t>ороги 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usanin.udm.ru/upload/resize_cache/iblock/4f0/469_1000_1/4f0ac63ea0f1c71352cb89f8a9a77a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537766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</a:t>
            </a:r>
            <a:r>
              <a:rPr lang="x-none" i="1" smtClean="0"/>
              <a:t>жидай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ww.votpusk.ru/news/large/319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45365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</a:t>
            </a:r>
            <a:r>
              <a:rPr lang="x-none" i="1" smtClean="0"/>
              <a:t>уть открыт,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x-none" i="1" smtClean="0"/>
              <a:t>можно продолжать движение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://severpost.ru/docs/upload/14260694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5544616" cy="415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видео ассасин крид 3 - Школьные рефераты по наукам: скачать быстро и лег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52254"/>
            <a:ext cx="3237129" cy="510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Ножницы Fiskars общего назначения для левшей - Швейный Ми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16" y="306390"/>
            <a:ext cx="4668401" cy="240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2059" y="2713952"/>
            <a:ext cx="4278516" cy="358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8172400" y="6299757"/>
            <a:ext cx="971600" cy="5582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06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680520" cy="648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7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168352" cy="4766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702" y="1484784"/>
            <a:ext cx="3463782" cy="501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1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иколай\Pictures\2016-11-06\001.jpg"/>
          <p:cNvPicPr>
            <a:picLocks noChangeAspect="1" noChangeArrowheads="1"/>
          </p:cNvPicPr>
          <p:nvPr/>
        </p:nvPicPr>
        <p:blipFill>
          <a:blip r:embed="rId3" cstate="print"/>
          <a:srcRect l="7313" t="10653" r="8588" b="68041"/>
          <a:stretch>
            <a:fillRect/>
          </a:stretch>
        </p:blipFill>
        <p:spPr bwMode="auto">
          <a:xfrm>
            <a:off x="467544" y="1628800"/>
            <a:ext cx="6120680" cy="2128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stormcon.net/data/56ef34bc344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4525963"/>
          </a:xfrm>
        </p:spPr>
        <p:txBody>
          <a:bodyPr/>
          <a:lstStyle/>
          <a:p>
            <a:pPr algn="ctr">
              <a:buNone/>
            </a:pPr>
            <a:r>
              <a:rPr lang="x-none" sz="4000" b="1" smtClean="0"/>
              <a:t>Город, в котором с тобой мы живём,</a:t>
            </a:r>
            <a:endParaRPr lang="ru-RU" sz="4000" b="1" dirty="0" smtClean="0"/>
          </a:p>
          <a:p>
            <a:pPr algn="ctr">
              <a:buNone/>
            </a:pPr>
            <a:r>
              <a:rPr lang="x-none" sz="4000" b="1" smtClean="0"/>
              <a:t>Можно по праву сравнить с букварём,</a:t>
            </a:r>
            <a:endParaRPr lang="ru-RU" sz="4000" b="1" dirty="0" smtClean="0"/>
          </a:p>
          <a:p>
            <a:pPr algn="ctr">
              <a:buNone/>
            </a:pPr>
            <a:r>
              <a:rPr lang="x-none" sz="4000" b="1" smtClean="0"/>
              <a:t>Азбукой улиц, проспектов, дорог</a:t>
            </a:r>
            <a:endParaRPr lang="ru-RU" sz="4000" b="1" dirty="0" smtClean="0"/>
          </a:p>
          <a:p>
            <a:pPr algn="ctr">
              <a:buNone/>
            </a:pPr>
            <a:r>
              <a:rPr lang="x-none" sz="4000" b="1" smtClean="0"/>
              <a:t>Город даёт нам всё время урок</a:t>
            </a:r>
            <a:r>
              <a:rPr lang="x-none" sz="4000" smtClean="0"/>
              <a:t>.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1026" name="Picture 2" descr="https://kudatumen.ru/uploads/ed2c9e9d5a3be19b4b4671f9074275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3"/>
          <a:stretch/>
        </p:blipFill>
        <p:spPr bwMode="auto">
          <a:xfrm>
            <a:off x="2195736" y="4005065"/>
            <a:ext cx="5040560" cy="266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Постановка темы и целей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пра</a:t>
            </a:r>
            <a:r>
              <a:rPr lang="ru-RU" b="1" dirty="0" smtClean="0"/>
              <a:t>-вил          </a:t>
            </a:r>
            <a:r>
              <a:rPr lang="ru-RU" b="1" dirty="0"/>
              <a:t>до-</a:t>
            </a:r>
            <a:r>
              <a:rPr lang="ru-RU" b="1" dirty="0" err="1"/>
              <a:t>ро</a:t>
            </a:r>
            <a:r>
              <a:rPr lang="ru-RU" b="1" dirty="0"/>
              <a:t>-га                   </a:t>
            </a:r>
            <a:r>
              <a:rPr lang="ru-RU" b="1" dirty="0" err="1"/>
              <a:t>дви</a:t>
            </a:r>
            <a:r>
              <a:rPr lang="ru-RU" b="1" dirty="0"/>
              <a:t>-га-</a:t>
            </a:r>
            <a:r>
              <a:rPr lang="ru-RU" b="1" dirty="0" err="1"/>
              <a:t>тель</a:t>
            </a:r>
            <a:r>
              <a:rPr lang="ru-RU" b="1" dirty="0"/>
              <a:t>       </a:t>
            </a:r>
          </a:p>
          <a:p>
            <a:pPr marL="0" indent="0">
              <a:buNone/>
            </a:pPr>
            <a:r>
              <a:rPr lang="ru-RU" b="1" dirty="0" err="1"/>
              <a:t>ви</a:t>
            </a:r>
            <a:r>
              <a:rPr lang="ru-RU" b="1" dirty="0"/>
              <a:t>-дел           </a:t>
            </a:r>
            <a:r>
              <a:rPr lang="ru-RU" b="1" dirty="0" smtClean="0"/>
              <a:t> </a:t>
            </a:r>
            <a:r>
              <a:rPr lang="ru-RU" b="1" dirty="0"/>
              <a:t>рож-де-ни- е         </a:t>
            </a:r>
            <a:r>
              <a:rPr lang="ru-RU" b="1" dirty="0" smtClean="0"/>
              <a:t> же-ла-</a:t>
            </a:r>
            <a:r>
              <a:rPr lang="ru-RU" b="1" dirty="0" err="1" smtClean="0"/>
              <a:t>ние</a:t>
            </a:r>
            <a:r>
              <a:rPr lang="ru-RU" b="1" dirty="0" smtClean="0"/>
              <a:t>          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ла-па       </a:t>
            </a:r>
            <a:r>
              <a:rPr lang="ru-RU" b="1" dirty="0" smtClean="0"/>
              <a:t>       </a:t>
            </a:r>
            <a:r>
              <a:rPr lang="ru-RU" b="1" dirty="0"/>
              <a:t>но-та                     </a:t>
            </a:r>
            <a:r>
              <a:rPr lang="ru-RU" b="1" dirty="0" smtClean="0"/>
              <a:t>    </a:t>
            </a:r>
            <a:r>
              <a:rPr lang="ru-RU" b="1" dirty="0"/>
              <a:t>ни-</a:t>
            </a:r>
            <a:r>
              <a:rPr lang="ru-RU" b="1" dirty="0" err="1"/>
              <a:t>зи</a:t>
            </a:r>
            <a:r>
              <a:rPr lang="ru-RU" b="1" dirty="0"/>
              <a:t>-на           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</a:t>
            </a:r>
            <a:r>
              <a:rPr lang="ru-RU" b="1" dirty="0" err="1" smtClean="0"/>
              <a:t>го</a:t>
            </a:r>
            <a:r>
              <a:rPr lang="ru-RU" b="1" dirty="0" smtClean="0"/>
              <a:t>-род                        я-корь              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>
              <a:buNone/>
            </a:pPr>
            <a:endParaRPr lang="x-none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Тема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  Правила поведения на дорогах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x-none" smtClean="0"/>
              <a:t>равила пешехода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foto.cheb.ru/foto/foto.cheb.ru-9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4320480" cy="2880320"/>
          </a:xfrm>
          <a:prstGeom prst="rect">
            <a:avLst/>
          </a:prstGeom>
          <a:noFill/>
        </p:spPr>
      </p:pic>
      <p:pic>
        <p:nvPicPr>
          <p:cNvPr id="29700" name="Picture 4" descr="http://mosnovostroy.ru/tmp/cache/10/21193/DETAIL_PICTURE_5522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3862" y="3573015"/>
            <a:ext cx="3978548" cy="2652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x-none" smtClean="0"/>
              <a:t>равила пешехода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 smtClean="0"/>
              <a:t></a:t>
            </a:r>
            <a:endParaRPr lang="ru-RU" dirty="0"/>
          </a:p>
        </p:txBody>
      </p:sp>
      <p:pic>
        <p:nvPicPr>
          <p:cNvPr id="28674" name="Picture 2" descr="http://gorod48.ru/upload/iblock/e89/e89e1008d87d8bcf28278ded5b6322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6192688" cy="3878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x-none" smtClean="0"/>
              <a:t>равила пешехода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globuss24.ru/web/userfiles/image/doc/hello_html_m1264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1623698"/>
            <a:ext cx="5894381" cy="382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x-none" smtClean="0"/>
              <a:t>равила пешехода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/>
              <a:t></a:t>
            </a:r>
            <a:endParaRPr lang="ru-RU" dirty="0"/>
          </a:p>
        </p:txBody>
      </p:sp>
      <p:pic>
        <p:nvPicPr>
          <p:cNvPr id="26626" name="Picture 2" descr="http://globuss24.ru/web/userfiles/image/doc/hello_html_6a3c4f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886516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4/11/pravila_dorozhnogho_dvizhieniia__v_stranie_dorozhnykh_znakov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Дорожные 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x-none" smtClean="0"/>
              <a:t>Вот она, азбука, – над головой!</a:t>
            </a:r>
            <a:endParaRPr lang="ru-RU" dirty="0" smtClean="0"/>
          </a:p>
          <a:p>
            <a:pPr>
              <a:buNone/>
            </a:pPr>
            <a:r>
              <a:rPr lang="x-none" smtClean="0"/>
              <a:t>Знаки развешаны вдоль мостовой.</a:t>
            </a:r>
            <a:endParaRPr lang="ru-RU" dirty="0" smtClean="0"/>
          </a:p>
          <a:p>
            <a:pPr>
              <a:buNone/>
            </a:pPr>
            <a:r>
              <a:rPr lang="x-none" smtClean="0"/>
              <a:t>Азбуку города помни всегда,</a:t>
            </a:r>
            <a:endParaRPr lang="ru-RU" dirty="0" smtClean="0"/>
          </a:p>
          <a:p>
            <a:pPr>
              <a:buNone/>
            </a:pPr>
            <a:r>
              <a:rPr lang="x-none" smtClean="0"/>
              <a:t>Чтоб не случилась с тобою беда.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http://cdn-st1.rtr-vesti.ru/vh/pictures/xw/693/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05064"/>
            <a:ext cx="3738416" cy="212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107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урок  окружающего мира \ технологии  в 1 Д классе Тема: «ПРАВИЛА поведения на дорогах. Аппликация из бумаги.»</vt:lpstr>
      <vt:lpstr>Презентация PowerPoint</vt:lpstr>
      <vt:lpstr>Постановка темы и целей урока</vt:lpstr>
      <vt:lpstr>Тема урока:</vt:lpstr>
      <vt:lpstr>Правила пешехода</vt:lpstr>
      <vt:lpstr>Правила пешехода</vt:lpstr>
      <vt:lpstr>Правила пешехода</vt:lpstr>
      <vt:lpstr>Правила пешехода</vt:lpstr>
      <vt:lpstr>Дорожные знаки</vt:lpstr>
      <vt:lpstr>Дороги нет</vt:lpstr>
      <vt:lpstr>Ожидай</vt:lpstr>
      <vt:lpstr>Путь открыт,  можно продолжать движение 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«Начальная школа 21 века» Урок окружающего мира в 1 классе № 17 Тема: «ПРАВИЛА поведения на дорогах»</dc:title>
  <dc:creator>Николай Туран</dc:creator>
  <cp:lastModifiedBy>admin</cp:lastModifiedBy>
  <cp:revision>26</cp:revision>
  <dcterms:created xsi:type="dcterms:W3CDTF">2016-11-02T07:30:03Z</dcterms:created>
  <dcterms:modified xsi:type="dcterms:W3CDTF">2019-11-12T16:27:44Z</dcterms:modified>
</cp:coreProperties>
</file>