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857652" cy="38576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- 1</a:t>
            </a:r>
            <a:endParaRPr lang="ru-RU" sz="13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643182"/>
            <a:ext cx="16786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271462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62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499595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500174"/>
            <a:ext cx="3857652" cy="38576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/>
                <a:solidFill>
                  <a:schemeClr val="accent3"/>
                </a:solidFill>
              </a:rPr>
              <a:t>+1</a:t>
            </a:r>
            <a:endParaRPr lang="ru-RU" sz="13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9058" y="499595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500306"/>
            <a:ext cx="239681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3702" y="264318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87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1500174"/>
            <a:ext cx="3857652" cy="38576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+7</a:t>
            </a:r>
            <a:endParaRPr lang="ru-RU" sz="13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4810" y="0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42860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428868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4429132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4995952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42860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2428868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4572008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67 – 7 =</a:t>
            </a:r>
          </a:p>
          <a:p>
            <a:pPr>
              <a:buNone/>
            </a:pPr>
            <a:r>
              <a:rPr lang="ru-RU" sz="4000" dirty="0" smtClean="0"/>
              <a:t>48 – 40 =</a:t>
            </a:r>
          </a:p>
          <a:p>
            <a:pPr>
              <a:buNone/>
            </a:pPr>
            <a:r>
              <a:rPr lang="ru-RU" sz="4000" dirty="0" smtClean="0"/>
              <a:t>97 – 7 =</a:t>
            </a:r>
          </a:p>
          <a:p>
            <a:pPr>
              <a:buNone/>
            </a:pPr>
            <a:r>
              <a:rPr lang="ru-RU" sz="4000" dirty="0" smtClean="0"/>
              <a:t>34 – 30 + 70 =</a:t>
            </a:r>
          </a:p>
          <a:p>
            <a:pPr>
              <a:buNone/>
            </a:pPr>
            <a:r>
              <a:rPr lang="ru-RU" sz="4000" dirty="0" smtClean="0"/>
              <a:t>23 – 20 + 9 =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50 + 8 =</a:t>
            </a:r>
          </a:p>
          <a:p>
            <a:pPr>
              <a:buNone/>
            </a:pPr>
            <a:r>
              <a:rPr lang="ru-RU" sz="4000" dirty="0" smtClean="0"/>
              <a:t>79 -       =</a:t>
            </a:r>
          </a:p>
          <a:p>
            <a:pPr>
              <a:buNone/>
            </a:pPr>
            <a:r>
              <a:rPr lang="ru-RU" sz="4000" dirty="0" smtClean="0"/>
              <a:t>      - 5 = 30</a:t>
            </a:r>
          </a:p>
          <a:p>
            <a:pPr>
              <a:buNone/>
            </a:pPr>
            <a:r>
              <a:rPr lang="ru-RU" sz="4000" dirty="0" smtClean="0"/>
              <a:t>82 – 2 + 10 =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2500306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143248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3929066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1714488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2428868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3143248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3929066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4643446"/>
            <a:ext cx="500066" cy="500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285728"/>
          <a:ext cx="5572164" cy="530207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847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4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6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8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84705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Ж</a:t>
                      </a:r>
                      <a:endParaRPr lang="ru-RU" sz="2800" dirty="0"/>
                    </a:p>
                  </a:txBody>
                  <a:tcPr/>
                </a:tc>
              </a:tr>
              <a:tr h="84705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Щ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/>
                </a:tc>
              </a:tr>
              <a:tr h="84705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Ю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</a:tr>
              <a:tr h="84705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Э</a:t>
                      </a:r>
                      <a:endParaRPr lang="ru-RU" sz="2800" dirty="0"/>
                    </a:p>
                  </a:txBody>
                  <a:tcPr/>
                </a:tc>
              </a:tr>
              <a:tr h="84705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70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Ф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Х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5929330"/>
            <a:ext cx="3461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76, 48, 71, 62, 24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000504"/>
            <a:ext cx="1967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Буфет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 r="69802" b="17875"/>
          <a:stretch>
            <a:fillRect/>
          </a:stretch>
        </p:blipFill>
        <p:spPr bwMode="auto">
          <a:xfrm>
            <a:off x="3714744" y="2928934"/>
            <a:ext cx="2014541" cy="106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13653" r="41489" b="25490"/>
          <a:stretch>
            <a:fillRect/>
          </a:stretch>
        </p:blipFill>
        <p:spPr bwMode="auto">
          <a:xfrm>
            <a:off x="6786578" y="1000108"/>
            <a:ext cx="16430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/>
          <a:srcRect l="16804" t="16216" r="18782" b="27027"/>
          <a:stretch>
            <a:fillRect/>
          </a:stretch>
        </p:blipFill>
        <p:spPr bwMode="auto">
          <a:xfrm>
            <a:off x="357158" y="214290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 t="12500" r="61273" b="19318"/>
          <a:stretch>
            <a:fillRect/>
          </a:stretch>
        </p:blipFill>
        <p:spPr bwMode="auto">
          <a:xfrm>
            <a:off x="500034" y="3643314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 l="53539" t="15852" r="11144" b="14772"/>
          <a:stretch>
            <a:fillRect/>
          </a:stretch>
        </p:blipFill>
        <p:spPr bwMode="auto">
          <a:xfrm>
            <a:off x="5214942" y="3714752"/>
            <a:ext cx="304585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28604"/>
            <a:ext cx="237055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/>
          <a:srcRect t="2464" r="53074" b="44718"/>
          <a:stretch>
            <a:fillRect/>
          </a:stretch>
        </p:blipFill>
        <p:spPr bwMode="auto">
          <a:xfrm rot="19788188">
            <a:off x="416825" y="2218779"/>
            <a:ext cx="2090635" cy="136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 t="50000" r="53074"/>
          <a:stretch>
            <a:fillRect/>
          </a:stretch>
        </p:blipFill>
        <p:spPr bwMode="auto">
          <a:xfrm>
            <a:off x="3000364" y="5214950"/>
            <a:ext cx="195850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643570" y="6000768"/>
            <a:ext cx="11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10 руб.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2357430"/>
            <a:ext cx="1970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 руб. 20 коп.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3143248"/>
            <a:ext cx="2125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20 руб. 50 коп.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5357826"/>
            <a:ext cx="1970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 руб. 10 коп.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85786" y="3286124"/>
            <a:ext cx="962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 руб.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143240" y="3857628"/>
            <a:ext cx="1963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 руб. 30 коп.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28926" y="6143644"/>
            <a:ext cx="962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 руб.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 l="16804" t="16216" r="18782" b="27027"/>
          <a:stretch>
            <a:fillRect/>
          </a:stretch>
        </p:blipFill>
        <p:spPr bwMode="auto">
          <a:xfrm>
            <a:off x="357158" y="214290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071670" y="2643182"/>
            <a:ext cx="5500726" cy="1143009"/>
          </a:xfr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/>
              <a:t>1 руб. = 100 коп.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150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Teacher</cp:lastModifiedBy>
  <cp:revision>16</cp:revision>
  <dcterms:created xsi:type="dcterms:W3CDTF">2017-09-25T08:26:52Z</dcterms:created>
  <dcterms:modified xsi:type="dcterms:W3CDTF">2017-09-26T00:01:11Z</dcterms:modified>
</cp:coreProperties>
</file>