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62" r:id="rId6"/>
    <p:sldId id="263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3C80"/>
    <a:srgbClr val="3123E9"/>
    <a:srgbClr val="E824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1000100" y="714356"/>
            <a:ext cx="7500990" cy="4857784"/>
            <a:chOff x="1000100" y="714356"/>
            <a:chExt cx="7500990" cy="4857784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3500430" y="714356"/>
              <a:ext cx="2500330" cy="242889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3500430" y="3143248"/>
              <a:ext cx="2500330" cy="242889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000100" y="3143248"/>
              <a:ext cx="2500330" cy="242889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6000760" y="3143248"/>
              <a:ext cx="2500330" cy="242889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7715272" y="5857892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8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00430" y="714356"/>
            <a:ext cx="2500330" cy="242889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000100" y="3143248"/>
            <a:ext cx="2500330" cy="242889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500430" y="3143248"/>
            <a:ext cx="2500330" cy="242889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000760" y="3143248"/>
            <a:ext cx="2500330" cy="2428892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000100" y="3143248"/>
            <a:ext cx="5000660" cy="2428892"/>
          </a:xfrm>
          <a:prstGeom prst="rect">
            <a:avLst/>
          </a:prstGeom>
          <a:solidFill>
            <a:srgbClr val="E824BE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500430" y="714356"/>
            <a:ext cx="2500330" cy="485778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500430" y="3143248"/>
            <a:ext cx="5000660" cy="2428892"/>
          </a:xfrm>
          <a:prstGeom prst="rect">
            <a:avLst/>
          </a:prstGeom>
          <a:solidFill>
            <a:srgbClr val="3123E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000100" y="3143248"/>
            <a:ext cx="7500990" cy="2428892"/>
          </a:xfrm>
          <a:prstGeom prst="rect">
            <a:avLst/>
          </a:prstGeom>
          <a:solidFill>
            <a:srgbClr val="7A3C8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124744"/>
            <a:ext cx="7858433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Математический диктант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2420888"/>
            <a:ext cx="51908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43, 70, 60, 80, 10.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191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Вставьте пропущенные числа.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83=     + 3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51 = 50 +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67 =     +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96 =     +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100 = 70 +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1700808"/>
            <a:ext cx="432048" cy="4320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2276872"/>
            <a:ext cx="457240" cy="4572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2215" y="2852936"/>
            <a:ext cx="457240" cy="45724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062947" y="2852936"/>
            <a:ext cx="432048" cy="4320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7895" y="3385592"/>
            <a:ext cx="457240" cy="45724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062947" y="3460044"/>
            <a:ext cx="432048" cy="4320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1947" y="3986848"/>
            <a:ext cx="457240" cy="457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600" dirty="0" smtClean="0"/>
              <a:t>Вставь пропущенные числа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54 &lt;       4</a:t>
            </a:r>
          </a:p>
          <a:p>
            <a:pPr marL="0" indent="0">
              <a:buNone/>
            </a:pPr>
            <a:r>
              <a:rPr lang="ru-RU" dirty="0" smtClean="0"/>
              <a:t>     8&gt; 78</a:t>
            </a:r>
          </a:p>
          <a:p>
            <a:pPr marL="0" indent="0">
              <a:buNone/>
            </a:pPr>
            <a:r>
              <a:rPr lang="ru-RU" dirty="0" smtClean="0"/>
              <a:t>4 </a:t>
            </a:r>
            <a:r>
              <a:rPr lang="ru-RU" dirty="0" err="1" smtClean="0"/>
              <a:t>дм</a:t>
            </a:r>
            <a:r>
              <a:rPr lang="ru-RU" dirty="0" smtClean="0"/>
              <a:t> =     см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1600200"/>
            <a:ext cx="457240" cy="4572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386" y="2204864"/>
            <a:ext cx="457240" cy="4572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6859" y="2852936"/>
            <a:ext cx="457240" cy="45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54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600" dirty="0" smtClean="0"/>
              <a:t>Сравни. Поставь знаки.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3 см __ 3 </a:t>
            </a:r>
            <a:r>
              <a:rPr lang="ru-RU" dirty="0" err="1" smtClean="0"/>
              <a:t>дм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7 </a:t>
            </a:r>
            <a:r>
              <a:rPr lang="ru-RU" dirty="0" err="1" smtClean="0"/>
              <a:t>дм</a:t>
            </a:r>
            <a:r>
              <a:rPr lang="ru-RU" dirty="0" smtClean="0"/>
              <a:t> __ 17 см</a:t>
            </a:r>
          </a:p>
          <a:p>
            <a:pPr marL="0" indent="0">
              <a:buNone/>
            </a:pPr>
            <a:r>
              <a:rPr lang="ru-RU" dirty="0" smtClean="0"/>
              <a:t>1 руб. __ 100 коп.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660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Составьте задачу по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рисунку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win7\Desktop\Рабочий стол\Колледж\практика\КАРТИНКИ\0_89851_4f95a916_XL.png"/>
          <p:cNvPicPr>
            <a:picLocks noChangeAspect="1" noChangeArrowheads="1"/>
          </p:cNvPicPr>
          <p:nvPr/>
        </p:nvPicPr>
        <p:blipFill>
          <a:blip r:embed="rId2"/>
          <a:srcRect t="62539" r="60874"/>
          <a:stretch>
            <a:fillRect/>
          </a:stretch>
        </p:blipFill>
        <p:spPr bwMode="auto">
          <a:xfrm>
            <a:off x="1714480" y="1857364"/>
            <a:ext cx="2857520" cy="27359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000760" y="4643446"/>
            <a:ext cx="11176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80 </a:t>
            </a:r>
            <a:r>
              <a:rPr lang="ru-RU" sz="2400" b="1" dirty="0" smtClean="0"/>
              <a:t>руб.</a:t>
            </a:r>
            <a:endParaRPr lang="ru-RU" sz="2400" b="1" dirty="0"/>
          </a:p>
        </p:txBody>
      </p:sp>
      <p:pic>
        <p:nvPicPr>
          <p:cNvPr id="1027" name="Picture 3" descr="C:\Users\win7\Desktop\Рабочий стол\Колледж\практика\КАРТИНКИ\0_89851_4f95a916_XL.png"/>
          <p:cNvPicPr>
            <a:picLocks noChangeAspect="1" noChangeArrowheads="1"/>
          </p:cNvPicPr>
          <p:nvPr/>
        </p:nvPicPr>
        <p:blipFill>
          <a:blip r:embed="rId2"/>
          <a:srcRect l="35295" t="66667" r="11764"/>
          <a:stretch>
            <a:fillRect/>
          </a:stretch>
        </p:blipFill>
        <p:spPr bwMode="auto">
          <a:xfrm>
            <a:off x="4857752" y="2500306"/>
            <a:ext cx="3403811" cy="214314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00298" y="4714884"/>
            <a:ext cx="11176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30 </a:t>
            </a:r>
            <a:r>
              <a:rPr lang="ru-RU" sz="2400" b="1" dirty="0" smtClean="0"/>
              <a:t>руб.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Группа 19"/>
          <p:cNvGrpSpPr/>
          <p:nvPr/>
        </p:nvGrpSpPr>
        <p:grpSpPr>
          <a:xfrm>
            <a:off x="714348" y="714356"/>
            <a:ext cx="7572430" cy="3666492"/>
            <a:chOff x="714348" y="714356"/>
            <a:chExt cx="7572430" cy="3666492"/>
          </a:xfrm>
        </p:grpSpPr>
        <p:grpSp>
          <p:nvGrpSpPr>
            <p:cNvPr id="15" name="Группа 14"/>
            <p:cNvGrpSpPr/>
            <p:nvPr/>
          </p:nvGrpSpPr>
          <p:grpSpPr>
            <a:xfrm>
              <a:off x="714348" y="1500174"/>
              <a:ext cx="7572430" cy="2071701"/>
              <a:chOff x="500032" y="2643183"/>
              <a:chExt cx="5796004" cy="1500198"/>
            </a:xfrm>
          </p:grpSpPr>
          <p:grpSp>
            <p:nvGrpSpPr>
              <p:cNvPr id="11" name="Группа 10"/>
              <p:cNvGrpSpPr/>
              <p:nvPr/>
            </p:nvGrpSpPr>
            <p:grpSpPr>
              <a:xfrm>
                <a:off x="500034" y="3143250"/>
                <a:ext cx="5796002" cy="581028"/>
                <a:chOff x="500034" y="3143248"/>
                <a:chExt cx="5796002" cy="581028"/>
              </a:xfrm>
            </p:grpSpPr>
            <p:grpSp>
              <p:nvGrpSpPr>
                <p:cNvPr id="9" name="Группа 8"/>
                <p:cNvGrpSpPr/>
                <p:nvPr/>
              </p:nvGrpSpPr>
              <p:grpSpPr>
                <a:xfrm>
                  <a:off x="500034" y="3143248"/>
                  <a:ext cx="5796002" cy="581028"/>
                  <a:chOff x="1142976" y="3071810"/>
                  <a:chExt cx="5796002" cy="581028"/>
                </a:xfrm>
              </p:grpSpPr>
              <p:cxnSp>
                <p:nvCxnSpPr>
                  <p:cNvPr id="5" name="Прямая соединительная линия 4"/>
                  <p:cNvCxnSpPr/>
                  <p:nvPr/>
                </p:nvCxnSpPr>
                <p:spPr>
                  <a:xfrm>
                    <a:off x="1142976" y="3357562"/>
                    <a:ext cx="5786478" cy="1588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" name="Прямая соединительная линия 5"/>
                  <p:cNvCxnSpPr/>
                  <p:nvPr/>
                </p:nvCxnSpPr>
                <p:spPr>
                  <a:xfrm rot="16200000" flipV="1">
                    <a:off x="857224" y="3357562"/>
                    <a:ext cx="581028" cy="9524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" name="Прямая соединительная линия 7"/>
                  <p:cNvCxnSpPr/>
                  <p:nvPr/>
                </p:nvCxnSpPr>
                <p:spPr>
                  <a:xfrm rot="16200000" flipV="1">
                    <a:off x="6643702" y="3357562"/>
                    <a:ext cx="581028" cy="9524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0" name="Прямая соединительная линия 9"/>
                <p:cNvCxnSpPr/>
                <p:nvPr/>
              </p:nvCxnSpPr>
              <p:spPr>
                <a:xfrm rot="16200000" flipV="1">
                  <a:off x="4286248" y="3429000"/>
                  <a:ext cx="581028" cy="9524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" name="Левая фигурная скобка 11"/>
              <p:cNvSpPr/>
              <p:nvPr/>
            </p:nvSpPr>
            <p:spPr>
              <a:xfrm rot="5400000">
                <a:off x="3036081" y="107134"/>
                <a:ext cx="714381" cy="5786479"/>
              </a:xfrm>
              <a:prstGeom prst="leftBrace">
                <a:avLst>
                  <a:gd name="adj1" fmla="val 8333"/>
                  <a:gd name="adj2" fmla="val 49223"/>
                </a:avLst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Левая фигурная скобка 12"/>
              <p:cNvSpPr/>
              <p:nvPr/>
            </p:nvSpPr>
            <p:spPr>
              <a:xfrm rot="16200000">
                <a:off x="2214548" y="1785926"/>
                <a:ext cx="642942" cy="4071967"/>
              </a:xfrm>
              <a:prstGeom prst="leftBrace">
                <a:avLst>
                  <a:gd name="adj1" fmla="val 8333"/>
                  <a:gd name="adj2" fmla="val 49223"/>
                </a:avLst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Левая фигурная скобка 13"/>
              <p:cNvSpPr/>
              <p:nvPr/>
            </p:nvSpPr>
            <p:spPr>
              <a:xfrm rot="16200000">
                <a:off x="5179223" y="2964651"/>
                <a:ext cx="500068" cy="1714511"/>
              </a:xfrm>
              <a:prstGeom prst="leftBrace">
                <a:avLst>
                  <a:gd name="adj1" fmla="val 8333"/>
                  <a:gd name="adj2" fmla="val 49223"/>
                </a:avLst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4071934" y="714356"/>
              <a:ext cx="109517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i="1" dirty="0" smtClean="0"/>
                <a:t>12 </a:t>
              </a:r>
              <a:r>
                <a:rPr lang="ru-RU" sz="2800" b="1" i="1" dirty="0" err="1" smtClean="0"/>
                <a:t>ов</a:t>
              </a:r>
              <a:r>
                <a:rPr lang="ru-RU" sz="2800" b="1" i="1" dirty="0" smtClean="0"/>
                <a:t>.</a:t>
              </a:r>
              <a:endParaRPr lang="ru-RU" sz="2800" b="1" i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857488" y="3786190"/>
              <a:ext cx="91242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i="1" dirty="0" smtClean="0"/>
                <a:t>7 </a:t>
              </a:r>
              <a:r>
                <a:rPr lang="ru-RU" sz="2800" b="1" i="1" dirty="0" err="1" smtClean="0"/>
                <a:t>ов</a:t>
              </a:r>
              <a:r>
                <a:rPr lang="ru-RU" sz="2800" b="1" i="1" dirty="0" smtClean="0"/>
                <a:t>.</a:t>
              </a:r>
              <a:endParaRPr lang="ru-RU" sz="2800" b="1" i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929454" y="3857628"/>
              <a:ext cx="3513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i="1" dirty="0" smtClean="0"/>
                <a:t>?</a:t>
              </a:r>
              <a:endParaRPr lang="ru-RU" sz="2800" b="1" i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19" name="Группа 18"/>
          <p:cNvGrpSpPr/>
          <p:nvPr/>
        </p:nvGrpSpPr>
        <p:grpSpPr>
          <a:xfrm>
            <a:off x="785786" y="928670"/>
            <a:ext cx="7572430" cy="3595054"/>
            <a:chOff x="500032" y="1857364"/>
            <a:chExt cx="7572430" cy="3595054"/>
          </a:xfrm>
        </p:grpSpPr>
        <p:grpSp>
          <p:nvGrpSpPr>
            <p:cNvPr id="3" name="Группа 14"/>
            <p:cNvGrpSpPr/>
            <p:nvPr/>
          </p:nvGrpSpPr>
          <p:grpSpPr>
            <a:xfrm>
              <a:off x="500032" y="2643181"/>
              <a:ext cx="7572430" cy="2071701"/>
              <a:chOff x="500032" y="2643183"/>
              <a:chExt cx="5796004" cy="1500198"/>
            </a:xfrm>
          </p:grpSpPr>
          <p:grpSp>
            <p:nvGrpSpPr>
              <p:cNvPr id="4" name="Группа 10"/>
              <p:cNvGrpSpPr/>
              <p:nvPr/>
            </p:nvGrpSpPr>
            <p:grpSpPr>
              <a:xfrm>
                <a:off x="500034" y="3143250"/>
                <a:ext cx="5796002" cy="581028"/>
                <a:chOff x="500034" y="3143248"/>
                <a:chExt cx="5796002" cy="581028"/>
              </a:xfrm>
            </p:grpSpPr>
            <p:grpSp>
              <p:nvGrpSpPr>
                <p:cNvPr id="7" name="Группа 8"/>
                <p:cNvGrpSpPr/>
                <p:nvPr/>
              </p:nvGrpSpPr>
              <p:grpSpPr>
                <a:xfrm>
                  <a:off x="500034" y="3143248"/>
                  <a:ext cx="5796002" cy="581028"/>
                  <a:chOff x="1142976" y="3071810"/>
                  <a:chExt cx="5796002" cy="581028"/>
                </a:xfrm>
              </p:grpSpPr>
              <p:cxnSp>
                <p:nvCxnSpPr>
                  <p:cNvPr id="5" name="Прямая соединительная линия 4"/>
                  <p:cNvCxnSpPr/>
                  <p:nvPr/>
                </p:nvCxnSpPr>
                <p:spPr>
                  <a:xfrm>
                    <a:off x="1142976" y="3357562"/>
                    <a:ext cx="5786478" cy="1588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" name="Прямая соединительная линия 5"/>
                  <p:cNvCxnSpPr/>
                  <p:nvPr/>
                </p:nvCxnSpPr>
                <p:spPr>
                  <a:xfrm rot="16200000" flipV="1">
                    <a:off x="857224" y="3357562"/>
                    <a:ext cx="581028" cy="9524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" name="Прямая соединительная линия 7"/>
                  <p:cNvCxnSpPr/>
                  <p:nvPr/>
                </p:nvCxnSpPr>
                <p:spPr>
                  <a:xfrm rot="16200000" flipV="1">
                    <a:off x="6643702" y="3357562"/>
                    <a:ext cx="581028" cy="9524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0" name="Прямая соединительная линия 9"/>
                <p:cNvCxnSpPr/>
                <p:nvPr/>
              </p:nvCxnSpPr>
              <p:spPr>
                <a:xfrm rot="16200000" flipV="1">
                  <a:off x="4286248" y="3429000"/>
                  <a:ext cx="581028" cy="9524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" name="Левая фигурная скобка 11"/>
              <p:cNvSpPr/>
              <p:nvPr/>
            </p:nvSpPr>
            <p:spPr>
              <a:xfrm rot="5400000">
                <a:off x="3036081" y="107134"/>
                <a:ext cx="714381" cy="5786479"/>
              </a:xfrm>
              <a:prstGeom prst="leftBrace">
                <a:avLst>
                  <a:gd name="adj1" fmla="val 8333"/>
                  <a:gd name="adj2" fmla="val 49223"/>
                </a:avLst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Левая фигурная скобка 12"/>
              <p:cNvSpPr/>
              <p:nvPr/>
            </p:nvSpPr>
            <p:spPr>
              <a:xfrm rot="16200000">
                <a:off x="2214548" y="1785926"/>
                <a:ext cx="642942" cy="4071967"/>
              </a:xfrm>
              <a:prstGeom prst="leftBrace">
                <a:avLst>
                  <a:gd name="adj1" fmla="val 8333"/>
                  <a:gd name="adj2" fmla="val 49223"/>
                </a:avLst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Левая фигурная скобка 13"/>
              <p:cNvSpPr/>
              <p:nvPr/>
            </p:nvSpPr>
            <p:spPr>
              <a:xfrm rot="16200000">
                <a:off x="5179223" y="2964651"/>
                <a:ext cx="500068" cy="1714511"/>
              </a:xfrm>
              <a:prstGeom prst="leftBrace">
                <a:avLst>
                  <a:gd name="adj1" fmla="val 8333"/>
                  <a:gd name="adj2" fmla="val 49223"/>
                </a:avLst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4143372" y="1857364"/>
              <a:ext cx="43313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i="1" dirty="0" smtClean="0"/>
                <a:t>? </a:t>
              </a:r>
              <a:endParaRPr lang="ru-RU" sz="2800" b="1" i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571736" y="4929198"/>
              <a:ext cx="91242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i="1" dirty="0" smtClean="0"/>
                <a:t>8 </a:t>
              </a:r>
              <a:r>
                <a:rPr lang="ru-RU" sz="2800" b="1" i="1" dirty="0" err="1" smtClean="0"/>
                <a:t>ов</a:t>
              </a:r>
              <a:r>
                <a:rPr lang="ru-RU" sz="2800" b="1" i="1" dirty="0" smtClean="0"/>
                <a:t>.</a:t>
              </a:r>
              <a:endParaRPr lang="ru-RU" sz="2800" b="1" i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786578" y="4929198"/>
              <a:ext cx="91242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i="1" dirty="0" smtClean="0"/>
                <a:t>3 </a:t>
              </a:r>
              <a:r>
                <a:rPr lang="ru-RU" sz="2800" b="1" i="1" dirty="0" err="1" smtClean="0"/>
                <a:t>ов</a:t>
              </a:r>
              <a:r>
                <a:rPr lang="ru-RU" sz="2800" b="1" i="1" dirty="0" smtClean="0"/>
                <a:t>.</a:t>
              </a:r>
              <a:endParaRPr lang="ru-RU" sz="2800" b="1" i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</TotalTime>
  <Words>95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Вставьте пропущенные числа.</vt:lpstr>
      <vt:lpstr>Вставь пропущенные числа</vt:lpstr>
      <vt:lpstr>Сравни. Поставь знаки.</vt:lpstr>
      <vt:lpstr>Составьте задачу по рисунку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win7</dc:creator>
  <cp:lastModifiedBy>Teacher</cp:lastModifiedBy>
  <cp:revision>6</cp:revision>
  <dcterms:created xsi:type="dcterms:W3CDTF">2017-10-09T07:53:01Z</dcterms:created>
  <dcterms:modified xsi:type="dcterms:W3CDTF">2017-10-10T02:41:04Z</dcterms:modified>
</cp:coreProperties>
</file>