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402D"/>
    <a:srgbClr val="DD21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42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9ECE-F8E2-4B75-8F5D-FB627B741A8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6C5B-F583-406B-9DAB-B6724A55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055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9ECE-F8E2-4B75-8F5D-FB627B741A8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6C5B-F583-406B-9DAB-B6724A55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52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9ECE-F8E2-4B75-8F5D-FB627B741A8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6C5B-F583-406B-9DAB-B6724A55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236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9ECE-F8E2-4B75-8F5D-FB627B741A8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6C5B-F583-406B-9DAB-B6724A55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735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9ECE-F8E2-4B75-8F5D-FB627B741A8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6C5B-F583-406B-9DAB-B6724A55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035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9ECE-F8E2-4B75-8F5D-FB627B741A8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6C5B-F583-406B-9DAB-B6724A55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910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9ECE-F8E2-4B75-8F5D-FB627B741A8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6C5B-F583-406B-9DAB-B6724A55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9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9ECE-F8E2-4B75-8F5D-FB627B741A8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6C5B-F583-406B-9DAB-B6724A55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137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9ECE-F8E2-4B75-8F5D-FB627B741A8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6C5B-F583-406B-9DAB-B6724A55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194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9ECE-F8E2-4B75-8F5D-FB627B741A8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6C5B-F583-406B-9DAB-B6724A55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148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9ECE-F8E2-4B75-8F5D-FB627B741A8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6C5B-F583-406B-9DAB-B6724A55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362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2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69ECE-F8E2-4B75-8F5D-FB627B741A8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46C5B-F583-406B-9DAB-B6724A55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74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И огромна и сложна</a:t>
            </a:r>
          </a:p>
          <a:p>
            <a:pPr marL="0" indent="0" algn="ctr">
              <a:buNone/>
            </a:pPr>
            <a:r>
              <a:rPr lang="ru-RU" sz="4800" dirty="0" smtClean="0"/>
              <a:t>Геометрии страна,</a:t>
            </a:r>
          </a:p>
          <a:p>
            <a:pPr marL="0" indent="0" algn="ctr">
              <a:buNone/>
            </a:pPr>
            <a:r>
              <a:rPr lang="ru-RU" sz="4800" dirty="0" smtClean="0"/>
              <a:t>Но по ней пройдём мы смело,</a:t>
            </a:r>
          </a:p>
          <a:p>
            <a:pPr marL="0" indent="0" algn="ctr">
              <a:buNone/>
            </a:pPr>
            <a:r>
              <a:rPr lang="ru-RU" sz="4800" dirty="0" smtClean="0"/>
              <a:t>Проложив маршрут умело.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865273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/>
          <p:cNvGrpSpPr/>
          <p:nvPr/>
        </p:nvGrpSpPr>
        <p:grpSpPr>
          <a:xfrm>
            <a:off x="3761162" y="150618"/>
            <a:ext cx="4807775" cy="5391892"/>
            <a:chOff x="3761162" y="150618"/>
            <a:chExt cx="4807775" cy="5391892"/>
          </a:xfrm>
        </p:grpSpPr>
        <p:sp>
          <p:nvSpPr>
            <p:cNvPr id="4" name="Равнобедренный треугольник 3"/>
            <p:cNvSpPr/>
            <p:nvPr/>
          </p:nvSpPr>
          <p:spPr>
            <a:xfrm>
              <a:off x="5269477" y="1983773"/>
              <a:ext cx="1798320" cy="188976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8 +</a:t>
              </a:r>
              <a:endParaRPr lang="ru-RU" sz="3600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Прямая соединительная линия 5"/>
            <p:cNvCxnSpPr>
              <a:stCxn id="4" idx="0"/>
            </p:cNvCxnSpPr>
            <p:nvPr/>
          </p:nvCxnSpPr>
          <p:spPr>
            <a:xfrm flipH="1" flipV="1">
              <a:off x="6148992" y="700644"/>
              <a:ext cx="19645" cy="1283129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6168637" y="3873533"/>
              <a:ext cx="0" cy="1315984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V="1">
              <a:off x="6435832" y="1914302"/>
              <a:ext cx="964919" cy="686989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4298867" y="3404458"/>
              <a:ext cx="1174766" cy="226719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6800602" y="3314600"/>
              <a:ext cx="1151115" cy="316577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4618016" y="1880557"/>
              <a:ext cx="1259377" cy="720733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Овал 18"/>
            <p:cNvSpPr/>
            <p:nvPr/>
          </p:nvSpPr>
          <p:spPr>
            <a:xfrm>
              <a:off x="6467647" y="1914302"/>
              <a:ext cx="791986" cy="7659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11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>
              <a:off x="7004758" y="3072541"/>
              <a:ext cx="791986" cy="7659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60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>
              <a:off x="5787884" y="3892137"/>
              <a:ext cx="791986" cy="7659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41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5778805" y="1148344"/>
              <a:ext cx="791986" cy="7659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9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Овал 26"/>
            <p:cNvSpPr/>
            <p:nvPr/>
          </p:nvSpPr>
          <p:spPr>
            <a:xfrm>
              <a:off x="5057996" y="1940032"/>
              <a:ext cx="791986" cy="7659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80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Овал 29"/>
            <p:cNvSpPr/>
            <p:nvPr/>
          </p:nvSpPr>
          <p:spPr>
            <a:xfrm>
              <a:off x="4618016" y="3093225"/>
              <a:ext cx="791986" cy="7659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7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7352953" y="1433946"/>
              <a:ext cx="665018" cy="6687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7903919" y="3314600"/>
              <a:ext cx="665018" cy="6687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5852704" y="4873732"/>
              <a:ext cx="665018" cy="6687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761162" y="3335678"/>
              <a:ext cx="665018" cy="6687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067248" y="1433946"/>
              <a:ext cx="665018" cy="6687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836128" y="150618"/>
              <a:ext cx="665018" cy="6687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53704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3357349" y="996287"/>
            <a:ext cx="6059606" cy="4981433"/>
            <a:chOff x="3357349" y="996287"/>
            <a:chExt cx="6059606" cy="4981433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357349" y="996287"/>
              <a:ext cx="6059606" cy="49814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" name="Прямая соединительная линия 3"/>
            <p:cNvCxnSpPr>
              <a:stCxn id="2" idx="0"/>
              <a:endCxn id="2" idx="2"/>
            </p:cNvCxnSpPr>
            <p:nvPr/>
          </p:nvCxnSpPr>
          <p:spPr>
            <a:xfrm>
              <a:off x="6387152" y="996287"/>
              <a:ext cx="0" cy="498143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>
              <a:stCxn id="2" idx="1"/>
              <a:endCxn id="2" idx="0"/>
            </p:cNvCxnSpPr>
            <p:nvPr/>
          </p:nvCxnSpPr>
          <p:spPr>
            <a:xfrm flipV="1">
              <a:off x="3357349" y="996287"/>
              <a:ext cx="3029803" cy="24907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6387152" y="3487004"/>
              <a:ext cx="3029803" cy="24907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2" idx="1"/>
              <a:endCxn id="2" idx="2"/>
            </p:cNvCxnSpPr>
            <p:nvPr/>
          </p:nvCxnSpPr>
          <p:spPr>
            <a:xfrm>
              <a:off x="3357349" y="3487003"/>
              <a:ext cx="3029803" cy="24907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387152" y="996287"/>
              <a:ext cx="3029803" cy="24907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31356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 rot="10495452">
            <a:off x="1460310" y="878793"/>
            <a:ext cx="1610436" cy="1392072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ручное управление 2"/>
          <p:cNvSpPr/>
          <p:nvPr/>
        </p:nvSpPr>
        <p:spPr>
          <a:xfrm>
            <a:off x="2825086" y="2995683"/>
            <a:ext cx="1992573" cy="1146412"/>
          </a:xfrm>
          <a:prstGeom prst="flowChartManualOperatio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941695" y="4967784"/>
            <a:ext cx="2879678" cy="1105469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19092153">
            <a:off x="4460353" y="736979"/>
            <a:ext cx="1555845" cy="1241946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ильный пятиугольник 5"/>
          <p:cNvSpPr/>
          <p:nvPr/>
        </p:nvSpPr>
        <p:spPr>
          <a:xfrm>
            <a:off x="5893894" y="1992573"/>
            <a:ext cx="1924334" cy="2006220"/>
          </a:xfrm>
          <a:prstGeom prst="pentago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22376" y="3790392"/>
            <a:ext cx="723331" cy="2514874"/>
          </a:xfrm>
          <a:prstGeom prst="rect">
            <a:avLst/>
          </a:prstGeom>
          <a:solidFill>
            <a:srgbClr val="DD21A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6232100" y="5047829"/>
            <a:ext cx="2543410" cy="1025424"/>
          </a:xfrm>
          <a:prstGeom prst="rt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7503805" y="810281"/>
            <a:ext cx="1831264" cy="1182292"/>
          </a:xfrm>
          <a:prstGeom prst="diamon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814351" y="3289110"/>
            <a:ext cx="915632" cy="1965278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9335069" y="2129051"/>
            <a:ext cx="1446662" cy="14398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9062113" y="4337224"/>
            <a:ext cx="2210938" cy="1421210"/>
          </a:xfrm>
          <a:prstGeom prst="triangle">
            <a:avLst>
              <a:gd name="adj" fmla="val 51235"/>
            </a:avLst>
          </a:prstGeom>
          <a:solidFill>
            <a:srgbClr val="5140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04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углов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sz="4000" dirty="0" smtClean="0"/>
              <a:t>. </a:t>
            </a:r>
            <a:r>
              <a:rPr lang="ru-RU" sz="4000" u="sng" dirty="0" smtClean="0"/>
              <a:t>Прямой</a:t>
            </a:r>
            <a:r>
              <a:rPr lang="ru-RU" sz="4000" dirty="0" smtClean="0"/>
              <a:t> угол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210937" y="2838734"/>
            <a:ext cx="13649" cy="289332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2210937" y="5732060"/>
            <a:ext cx="341194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02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углов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sz="4000" u="sng" dirty="0" smtClean="0"/>
              <a:t>Острый</a:t>
            </a:r>
            <a:r>
              <a:rPr lang="ru-RU" sz="4000" dirty="0" smtClean="0"/>
              <a:t> угол</a:t>
            </a:r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2210937" y="2838734"/>
            <a:ext cx="13649" cy="289332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2210937" y="3248167"/>
            <a:ext cx="1910687" cy="248389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81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углов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sz="4000" dirty="0" smtClean="0"/>
              <a:t>. </a:t>
            </a:r>
            <a:r>
              <a:rPr lang="ru-RU" sz="4000" u="sng" dirty="0" smtClean="0"/>
              <a:t>Тупой</a:t>
            </a:r>
            <a:r>
              <a:rPr lang="ru-RU" sz="4000" dirty="0" smtClean="0"/>
              <a:t> угол</a:t>
            </a:r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2210937" y="2838734"/>
            <a:ext cx="13649" cy="289332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 flipV="1">
            <a:off x="2210938" y="5732060"/>
            <a:ext cx="3439235" cy="6823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003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1869743" y="150125"/>
            <a:ext cx="8789159" cy="6305266"/>
            <a:chOff x="1869743" y="150125"/>
            <a:chExt cx="8789159" cy="630526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869743" y="2224585"/>
              <a:ext cx="2169994" cy="421715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053385" y="3125337"/>
              <a:ext cx="4421875" cy="333005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8488908" y="2238233"/>
              <a:ext cx="2169994" cy="421715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131558" y="4094328"/>
              <a:ext cx="2374711" cy="87345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Равнобедренный треугольник 5"/>
            <p:cNvSpPr/>
            <p:nvPr/>
          </p:nvSpPr>
          <p:spPr>
            <a:xfrm>
              <a:off x="4053385" y="150125"/>
              <a:ext cx="4435523" cy="2975212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Равнобедренный треугольник 6"/>
            <p:cNvSpPr/>
            <p:nvPr/>
          </p:nvSpPr>
          <p:spPr>
            <a:xfrm>
              <a:off x="1869743" y="341194"/>
              <a:ext cx="2169994" cy="1897039"/>
            </a:xfrm>
            <a:prstGeom prst="triangl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>
              <a:off x="8475260" y="341194"/>
              <a:ext cx="2169994" cy="1897039"/>
            </a:xfrm>
            <a:prstGeom prst="triangl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5581935" y="1508077"/>
              <a:ext cx="1446662" cy="129653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593075" y="1289713"/>
              <a:ext cx="723331" cy="7165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9294127" y="1289713"/>
              <a:ext cx="723331" cy="7165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511190" y="2558954"/>
              <a:ext cx="1023581" cy="1132765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9144001" y="2558954"/>
              <a:ext cx="1023581" cy="1132765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9121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44</Words>
  <Application>Microsoft Office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углов</vt:lpstr>
      <vt:lpstr>Виды углов</vt:lpstr>
      <vt:lpstr>Виды углов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Teacher</cp:lastModifiedBy>
  <cp:revision>8</cp:revision>
  <dcterms:created xsi:type="dcterms:W3CDTF">2018-01-20T02:10:25Z</dcterms:created>
  <dcterms:modified xsi:type="dcterms:W3CDTF">2018-01-20T02:44:45Z</dcterms:modified>
</cp:coreProperties>
</file>