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0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27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:\Буква Г,г\slide_11.jpg"/>
          <p:cNvPicPr>
            <a:picLocks noChangeAspect="1" noChangeArrowheads="1"/>
          </p:cNvPicPr>
          <p:nvPr/>
        </p:nvPicPr>
        <p:blipFill>
          <a:blip r:embed="rId2"/>
          <a:srcRect b="48437"/>
          <a:stretch>
            <a:fillRect/>
          </a:stretch>
        </p:blipFill>
        <p:spPr bwMode="auto">
          <a:xfrm>
            <a:off x="0" y="2571744"/>
            <a:ext cx="9144000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Буква Г,г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Буква Г,г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0" y="-381000"/>
            <a:ext cx="10160000" cy="76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:\Буква Г,г\slogi3.jpg"/>
          <p:cNvPicPr>
            <a:picLocks noChangeAspect="1" noChangeArrowheads="1"/>
          </p:cNvPicPr>
          <p:nvPr/>
        </p:nvPicPr>
        <p:blipFill>
          <a:blip r:embed="rId2"/>
          <a:srcRect l="5066" t="7165" r="4767" b="35042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Буква Г,г\image31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142984"/>
            <a:ext cx="9144000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Буква Г,г\2.jpg"/>
          <p:cNvPicPr>
            <a:picLocks noChangeAspect="1" noChangeArrowheads="1"/>
          </p:cNvPicPr>
          <p:nvPr/>
        </p:nvPicPr>
        <p:blipFill>
          <a:blip r:embed="rId2"/>
          <a:srcRect l="5090" r="4147"/>
          <a:stretch>
            <a:fillRect/>
          </a:stretch>
        </p:blipFill>
        <p:spPr bwMode="auto">
          <a:xfrm>
            <a:off x="0" y="1285860"/>
            <a:ext cx="9144000" cy="3857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</dc:creator>
  <cp:lastModifiedBy>win7</cp:lastModifiedBy>
  <cp:revision>2</cp:revision>
  <dcterms:created xsi:type="dcterms:W3CDTF">2016-11-27T13:35:30Z</dcterms:created>
  <dcterms:modified xsi:type="dcterms:W3CDTF">2016-11-27T13:55:14Z</dcterms:modified>
</cp:coreProperties>
</file>