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57" r:id="rId5"/>
    <p:sldId id="260" r:id="rId6"/>
    <p:sldId id="266" r:id="rId7"/>
    <p:sldId id="262" r:id="rId8"/>
    <p:sldId id="263" r:id="rId9"/>
    <p:sldId id="264" r:id="rId10"/>
    <p:sldId id="261" r:id="rId11"/>
    <p:sldId id="265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83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847497-8142-4088-B5DF-8A555D348107}" type="doc">
      <dgm:prSet loTypeId="urn:microsoft.com/office/officeart/2005/8/layout/hChevron3" loCatId="process" qsTypeId="urn:microsoft.com/office/officeart/2005/8/quickstyle/simple5" qsCatId="simple" csTypeId="urn:microsoft.com/office/officeart/2005/8/colors/colorful1" csCatId="colorful" phldr="1"/>
      <dgm:spPr/>
    </dgm:pt>
    <dgm:pt modelId="{B13F2051-CE75-49A8-9757-D65F1CB53A99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err="1" smtClean="0"/>
            <a:t>Согл</a:t>
          </a:r>
          <a:r>
            <a:rPr lang="ru-RU" dirty="0" smtClean="0"/>
            <a:t>.</a:t>
          </a:r>
          <a:endParaRPr lang="ru-RU" dirty="0"/>
        </a:p>
      </dgm:t>
    </dgm:pt>
    <dgm:pt modelId="{E70ED62F-E676-4965-9AE0-C70D08DE22E8}" type="parTrans" cxnId="{34A5A6B8-78CA-4D00-905C-2B8AAA30BD23}">
      <dgm:prSet/>
      <dgm:spPr/>
      <dgm:t>
        <a:bodyPr/>
        <a:lstStyle/>
        <a:p>
          <a:endParaRPr lang="ru-RU"/>
        </a:p>
      </dgm:t>
    </dgm:pt>
    <dgm:pt modelId="{5E4DE1FE-73B8-46F0-8F54-DBC250A18DAA}" type="sibTrans" cxnId="{34A5A6B8-78CA-4D00-905C-2B8AAA30BD23}">
      <dgm:prSet/>
      <dgm:spPr/>
      <dgm:t>
        <a:bodyPr/>
        <a:lstStyle/>
        <a:p>
          <a:endParaRPr lang="ru-RU"/>
        </a:p>
      </dgm:t>
    </dgm:pt>
    <dgm:pt modelId="{FB969CDD-FA93-403B-9406-024EA58C6347}">
      <dgm:prSet phldrT="[Текст]"/>
      <dgm:spPr/>
      <dgm:t>
        <a:bodyPr/>
        <a:lstStyle/>
        <a:p>
          <a:r>
            <a:rPr lang="ru-RU" dirty="0" err="1" smtClean="0"/>
            <a:t>Звонк</a:t>
          </a:r>
          <a:r>
            <a:rPr lang="ru-RU" dirty="0" smtClean="0"/>
            <a:t>.</a:t>
          </a:r>
          <a:endParaRPr lang="ru-RU" dirty="0"/>
        </a:p>
      </dgm:t>
    </dgm:pt>
    <dgm:pt modelId="{FA4859F0-9EF8-41DE-8C13-F40FA0998BC3}" type="parTrans" cxnId="{D022FA64-2382-447F-B57B-6162885E287B}">
      <dgm:prSet/>
      <dgm:spPr/>
      <dgm:t>
        <a:bodyPr/>
        <a:lstStyle/>
        <a:p>
          <a:endParaRPr lang="ru-RU"/>
        </a:p>
      </dgm:t>
    </dgm:pt>
    <dgm:pt modelId="{26A1BF47-3D3C-441D-A4C0-F2A620144A83}" type="sibTrans" cxnId="{D022FA64-2382-447F-B57B-6162885E287B}">
      <dgm:prSet/>
      <dgm:spPr/>
      <dgm:t>
        <a:bodyPr/>
        <a:lstStyle/>
        <a:p>
          <a:endParaRPr lang="ru-RU"/>
        </a:p>
      </dgm:t>
    </dgm:pt>
    <dgm:pt modelId="{B474D106-2AE3-4470-81AC-D271D072E544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Тверд.</a:t>
          </a:r>
          <a:endParaRPr lang="ru-RU" dirty="0"/>
        </a:p>
      </dgm:t>
    </dgm:pt>
    <dgm:pt modelId="{527C4160-0F11-4705-84C3-3427BFF13449}" type="parTrans" cxnId="{867FD9A5-0BE8-43AB-8D83-AE8CC92BCC8A}">
      <dgm:prSet/>
      <dgm:spPr/>
      <dgm:t>
        <a:bodyPr/>
        <a:lstStyle/>
        <a:p>
          <a:endParaRPr lang="ru-RU"/>
        </a:p>
      </dgm:t>
    </dgm:pt>
    <dgm:pt modelId="{F4B0F979-BF75-4B1C-924E-396C730C9236}" type="sibTrans" cxnId="{867FD9A5-0BE8-43AB-8D83-AE8CC92BCC8A}">
      <dgm:prSet/>
      <dgm:spPr/>
      <dgm:t>
        <a:bodyPr/>
        <a:lstStyle/>
        <a:p>
          <a:endParaRPr lang="ru-RU"/>
        </a:p>
      </dgm:t>
    </dgm:pt>
    <dgm:pt modelId="{95F581F1-2B2F-4570-B670-B686FE7DC43A}" type="pres">
      <dgm:prSet presAssocID="{15847497-8142-4088-B5DF-8A555D348107}" presName="Name0" presStyleCnt="0">
        <dgm:presLayoutVars>
          <dgm:dir/>
          <dgm:resizeHandles val="exact"/>
        </dgm:presLayoutVars>
      </dgm:prSet>
      <dgm:spPr/>
    </dgm:pt>
    <dgm:pt modelId="{359B0AB1-DE85-442B-9250-3887D9824A37}" type="pres">
      <dgm:prSet presAssocID="{B13F2051-CE75-49A8-9757-D65F1CB53A99}" presName="parTxOnly" presStyleLbl="node1" presStyleIdx="0" presStyleCnt="3">
        <dgm:presLayoutVars>
          <dgm:bulletEnabled val="1"/>
        </dgm:presLayoutVars>
      </dgm:prSet>
      <dgm:spPr/>
    </dgm:pt>
    <dgm:pt modelId="{CB965AEF-3F49-4FEA-9FF1-FDC106F37300}" type="pres">
      <dgm:prSet presAssocID="{5E4DE1FE-73B8-46F0-8F54-DBC250A18DAA}" presName="parSpace" presStyleCnt="0"/>
      <dgm:spPr/>
    </dgm:pt>
    <dgm:pt modelId="{0FF82554-85BD-4AD6-9586-1A0692EDCF8B}" type="pres">
      <dgm:prSet presAssocID="{FB969CDD-FA93-403B-9406-024EA58C6347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775159-99B8-4A76-B22B-F1E024A3EE98}" type="pres">
      <dgm:prSet presAssocID="{26A1BF47-3D3C-441D-A4C0-F2A620144A83}" presName="parSpace" presStyleCnt="0"/>
      <dgm:spPr/>
    </dgm:pt>
    <dgm:pt modelId="{E968E042-AAE5-48DF-9491-D4E37740A713}" type="pres">
      <dgm:prSet presAssocID="{B474D106-2AE3-4470-81AC-D271D072E544}" presName="parTxOnly" presStyleLbl="node1" presStyleIdx="2" presStyleCnt="3">
        <dgm:presLayoutVars>
          <dgm:bulletEnabled val="1"/>
        </dgm:presLayoutVars>
      </dgm:prSet>
      <dgm:spPr/>
    </dgm:pt>
  </dgm:ptLst>
  <dgm:cxnLst>
    <dgm:cxn modelId="{34A5A6B8-78CA-4D00-905C-2B8AAA30BD23}" srcId="{15847497-8142-4088-B5DF-8A555D348107}" destId="{B13F2051-CE75-49A8-9757-D65F1CB53A99}" srcOrd="0" destOrd="0" parTransId="{E70ED62F-E676-4965-9AE0-C70D08DE22E8}" sibTransId="{5E4DE1FE-73B8-46F0-8F54-DBC250A18DAA}"/>
    <dgm:cxn modelId="{D022FA64-2382-447F-B57B-6162885E287B}" srcId="{15847497-8142-4088-B5DF-8A555D348107}" destId="{FB969CDD-FA93-403B-9406-024EA58C6347}" srcOrd="1" destOrd="0" parTransId="{FA4859F0-9EF8-41DE-8C13-F40FA0998BC3}" sibTransId="{26A1BF47-3D3C-441D-A4C0-F2A620144A83}"/>
    <dgm:cxn modelId="{867FD9A5-0BE8-43AB-8D83-AE8CC92BCC8A}" srcId="{15847497-8142-4088-B5DF-8A555D348107}" destId="{B474D106-2AE3-4470-81AC-D271D072E544}" srcOrd="2" destOrd="0" parTransId="{527C4160-0F11-4705-84C3-3427BFF13449}" sibTransId="{F4B0F979-BF75-4B1C-924E-396C730C9236}"/>
    <dgm:cxn modelId="{1353AA26-8949-4BF8-9096-17D88D73EF7E}" type="presOf" srcId="{B474D106-2AE3-4470-81AC-D271D072E544}" destId="{E968E042-AAE5-48DF-9491-D4E37740A713}" srcOrd="0" destOrd="0" presId="urn:microsoft.com/office/officeart/2005/8/layout/hChevron3"/>
    <dgm:cxn modelId="{1B4D3920-2404-4EC2-97E3-1006338E49C8}" type="presOf" srcId="{FB969CDD-FA93-403B-9406-024EA58C6347}" destId="{0FF82554-85BD-4AD6-9586-1A0692EDCF8B}" srcOrd="0" destOrd="0" presId="urn:microsoft.com/office/officeart/2005/8/layout/hChevron3"/>
    <dgm:cxn modelId="{F18C316D-10CE-41B6-A782-8FE04C76AE18}" type="presOf" srcId="{B13F2051-CE75-49A8-9757-D65F1CB53A99}" destId="{359B0AB1-DE85-442B-9250-3887D9824A37}" srcOrd="0" destOrd="0" presId="urn:microsoft.com/office/officeart/2005/8/layout/hChevron3"/>
    <dgm:cxn modelId="{A1EC4902-31B2-4B09-AB47-9D975684A83F}" type="presOf" srcId="{15847497-8142-4088-B5DF-8A555D348107}" destId="{95F581F1-2B2F-4570-B670-B686FE7DC43A}" srcOrd="0" destOrd="0" presId="urn:microsoft.com/office/officeart/2005/8/layout/hChevron3"/>
    <dgm:cxn modelId="{EF7CF7FB-5802-4995-ACD0-37FC4EA72245}" type="presParOf" srcId="{95F581F1-2B2F-4570-B670-B686FE7DC43A}" destId="{359B0AB1-DE85-442B-9250-3887D9824A37}" srcOrd="0" destOrd="0" presId="urn:microsoft.com/office/officeart/2005/8/layout/hChevron3"/>
    <dgm:cxn modelId="{9C34981A-D853-456C-A72B-4F6FCDCE8EE0}" type="presParOf" srcId="{95F581F1-2B2F-4570-B670-B686FE7DC43A}" destId="{CB965AEF-3F49-4FEA-9FF1-FDC106F37300}" srcOrd="1" destOrd="0" presId="urn:microsoft.com/office/officeart/2005/8/layout/hChevron3"/>
    <dgm:cxn modelId="{B71FCBE6-220E-4D64-80BE-E6D328D9646B}" type="presParOf" srcId="{95F581F1-2B2F-4570-B670-B686FE7DC43A}" destId="{0FF82554-85BD-4AD6-9586-1A0692EDCF8B}" srcOrd="2" destOrd="0" presId="urn:microsoft.com/office/officeart/2005/8/layout/hChevron3"/>
    <dgm:cxn modelId="{3A1115FC-C287-456F-B9B8-3326B4B1038E}" type="presParOf" srcId="{95F581F1-2B2F-4570-B670-B686FE7DC43A}" destId="{AC775159-99B8-4A76-B22B-F1E024A3EE98}" srcOrd="3" destOrd="0" presId="urn:microsoft.com/office/officeart/2005/8/layout/hChevron3"/>
    <dgm:cxn modelId="{DB0D1174-64E4-4020-9573-1711A5743B71}" type="presParOf" srcId="{95F581F1-2B2F-4570-B670-B686FE7DC43A}" destId="{E968E042-AAE5-48DF-9491-D4E37740A713}" srcOrd="4" destOrd="0" presId="urn:microsoft.com/office/officeart/2005/8/layout/hChevron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0">
              <a:schemeClr val="accent3">
                <a:lumMod val="40000"/>
                <a:lumOff val="60000"/>
              </a:schemeClr>
            </a:gs>
            <a:gs pos="21001">
              <a:schemeClr val="accent1">
                <a:lumMod val="50000"/>
              </a:schemeClr>
            </a:gs>
            <a:gs pos="35001">
              <a:schemeClr val="bg2">
                <a:lumMod val="75000"/>
              </a:schemeClr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Шорох, шептанье,</a:t>
            </a:r>
          </a:p>
          <a:p>
            <a:pPr algn="ctr">
              <a:buNone/>
            </a:pPr>
            <a:r>
              <a:rPr lang="ru-RU" dirty="0" smtClean="0"/>
              <a:t>Шумок под окном,</a:t>
            </a:r>
          </a:p>
          <a:p>
            <a:pPr algn="ctr">
              <a:buNone/>
            </a:pPr>
            <a:r>
              <a:rPr lang="ru-RU" dirty="0" smtClean="0"/>
              <a:t>Шлепанье легкое…</a:t>
            </a:r>
          </a:p>
          <a:p>
            <a:pPr algn="ctr">
              <a:buNone/>
            </a:pPr>
            <a:r>
              <a:rPr lang="ru-RU" dirty="0" smtClean="0"/>
              <a:t>Кто это – гном?</a:t>
            </a:r>
          </a:p>
          <a:p>
            <a:pPr algn="ctr">
              <a:buNone/>
            </a:pPr>
            <a:r>
              <a:rPr lang="ru-RU" dirty="0" err="1" smtClean="0"/>
              <a:t>Ш-ш-ш</a:t>
            </a:r>
            <a:r>
              <a:rPr lang="ru-RU" dirty="0" smtClean="0"/>
              <a:t>! там,  за шторами,</a:t>
            </a:r>
          </a:p>
          <a:p>
            <a:pPr algn="ctr">
              <a:buNone/>
            </a:pPr>
            <a:r>
              <a:rPr lang="ru-RU" dirty="0" smtClean="0"/>
              <a:t>Возле окна,</a:t>
            </a:r>
          </a:p>
          <a:p>
            <a:pPr algn="ctr">
              <a:buNone/>
            </a:pPr>
            <a:r>
              <a:rPr lang="ru-RU" dirty="0" smtClean="0"/>
              <a:t>Шустрым мышонком</a:t>
            </a:r>
          </a:p>
          <a:p>
            <a:pPr algn="ctr">
              <a:buNone/>
            </a:pPr>
            <a:r>
              <a:rPr lang="ru-RU" dirty="0" smtClean="0"/>
              <a:t>Шуршит тишина.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b="53738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Буква Жж\СЛОГИ С Ж.png"/>
          <p:cNvPicPr>
            <a:picLocks noChangeAspect="1" noChangeArrowheads="1"/>
          </p:cNvPicPr>
          <p:nvPr/>
        </p:nvPicPr>
        <p:blipFill>
          <a:blip r:embed="rId2"/>
          <a:srcRect b="6250"/>
          <a:stretch>
            <a:fillRect/>
          </a:stretch>
        </p:blipFill>
        <p:spPr bwMode="auto">
          <a:xfrm>
            <a:off x="1" y="0"/>
            <a:ext cx="9144000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b="5003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Жидким мылом умылась Ася.</a:t>
            </a:r>
          </a:p>
          <a:p>
            <a:pPr>
              <a:buNone/>
            </a:pPr>
            <a:endParaRPr lang="ru-RU" sz="4800" dirty="0" smtClean="0"/>
          </a:p>
          <a:p>
            <a:pPr>
              <a:buNone/>
            </a:pPr>
            <a:r>
              <a:rPr lang="ru-RU" sz="4800" dirty="0" smtClean="0"/>
              <a:t>Вася собирал шишки.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t="70311" b="7121"/>
          <a:stretch>
            <a:fillRect/>
          </a:stretch>
        </p:blipFill>
        <p:spPr bwMode="auto">
          <a:xfrm>
            <a:off x="285720" y="2857496"/>
            <a:ext cx="8504901" cy="26106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 b="88365"/>
          <a:stretch>
            <a:fillRect/>
          </a:stretch>
        </p:blipFill>
        <p:spPr bwMode="auto">
          <a:xfrm>
            <a:off x="0" y="0"/>
            <a:ext cx="9144000" cy="17859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t="46262" r="-42" b="10133"/>
          <a:stretch>
            <a:fillRect/>
          </a:stretch>
        </p:blipFill>
        <p:spPr bwMode="auto">
          <a:xfrm>
            <a:off x="0" y="0"/>
            <a:ext cx="9144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600" dirty="0" smtClean="0"/>
              <a:t>Тишина 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/>
              <a:t>[</a:t>
            </a:r>
            <a:r>
              <a:rPr lang="ru-RU" sz="8000" dirty="0" smtClean="0">
                <a:solidFill>
                  <a:srgbClr val="0070C0"/>
                </a:solidFill>
              </a:rPr>
              <a:t>Ш</a:t>
            </a:r>
            <a:r>
              <a:rPr lang="ru-RU" sz="8000" dirty="0" smtClean="0"/>
              <a:t>]</a:t>
            </a:r>
          </a:p>
          <a:p>
            <a:pPr algn="ctr">
              <a:buNone/>
            </a:pPr>
            <a:endParaRPr lang="ru-RU" sz="8000" dirty="0" smtClean="0"/>
          </a:p>
          <a:p>
            <a:pPr algn="ctr">
              <a:buNone/>
            </a:pPr>
            <a:endParaRPr lang="ru-RU" sz="7200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2357422" y="2786058"/>
            <a:ext cx="3929090" cy="2357454"/>
            <a:chOff x="1785918" y="2786058"/>
            <a:chExt cx="3929090" cy="2357454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785918" y="3429000"/>
              <a:ext cx="3929090" cy="1143008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" name="Прямоугольный треугольник 4"/>
            <p:cNvSpPr/>
            <p:nvPr/>
          </p:nvSpPr>
          <p:spPr>
            <a:xfrm>
              <a:off x="1785918" y="3429000"/>
              <a:ext cx="1285884" cy="1143008"/>
            </a:xfrm>
            <a:prstGeom prst="rtTriangl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ый треугольник 5"/>
            <p:cNvSpPr/>
            <p:nvPr/>
          </p:nvSpPr>
          <p:spPr>
            <a:xfrm>
              <a:off x="3071802" y="3429000"/>
              <a:ext cx="1285884" cy="1143008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ый треугольник 6"/>
            <p:cNvSpPr/>
            <p:nvPr/>
          </p:nvSpPr>
          <p:spPr>
            <a:xfrm>
              <a:off x="4357686" y="3429000"/>
              <a:ext cx="1285884" cy="1143008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трелка вверх 7"/>
            <p:cNvSpPr/>
            <p:nvPr/>
          </p:nvSpPr>
          <p:spPr>
            <a:xfrm>
              <a:off x="3571868" y="4857760"/>
              <a:ext cx="357190" cy="285752"/>
            </a:xfrm>
            <a:prstGeom prst="up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5000628" y="2786058"/>
              <a:ext cx="500066" cy="4286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rot="5400000" flipH="1" flipV="1">
              <a:off x="2072464" y="3999710"/>
              <a:ext cx="2000264" cy="158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5400000" flipH="1" flipV="1">
              <a:off x="3358348" y="3999710"/>
              <a:ext cx="2000264" cy="158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8785" t="19225" b="22644"/>
          <a:stretch>
            <a:fillRect/>
          </a:stretch>
        </p:blipFill>
        <p:spPr bwMode="auto">
          <a:xfrm>
            <a:off x="785786" y="0"/>
            <a:ext cx="7786710" cy="66458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4400" dirty="0" smtClean="0"/>
          </a:p>
          <a:p>
            <a:pPr>
              <a:buNone/>
            </a:pPr>
            <a:r>
              <a:rPr lang="ru-RU" sz="4400" dirty="0" smtClean="0"/>
              <a:t>Ужи    стрижи    ежи         снежинка</a:t>
            </a:r>
          </a:p>
          <a:p>
            <a:pPr>
              <a:buNone/>
            </a:pPr>
            <a:r>
              <a:rPr lang="ru-RU" sz="4400" dirty="0" smtClean="0"/>
              <a:t>Жук    жаба         лыжи     жираф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4400" dirty="0" smtClean="0"/>
          </a:p>
          <a:p>
            <a:pPr>
              <a:buNone/>
            </a:pPr>
            <a:r>
              <a:rPr lang="ru-RU" sz="4400" dirty="0" smtClean="0"/>
              <a:t>У</a:t>
            </a:r>
            <a:r>
              <a:rPr lang="ru-RU" sz="4400" u="sng" dirty="0" smtClean="0"/>
              <a:t>ж</a:t>
            </a:r>
            <a:r>
              <a:rPr lang="ru-RU" sz="4400" dirty="0" smtClean="0"/>
              <a:t>и    стри</a:t>
            </a:r>
            <a:r>
              <a:rPr lang="ru-RU" sz="4400" u="sng" dirty="0" smtClean="0"/>
              <a:t>ж</a:t>
            </a:r>
            <a:r>
              <a:rPr lang="ru-RU" sz="4400" dirty="0" smtClean="0"/>
              <a:t>и    е</a:t>
            </a:r>
            <a:r>
              <a:rPr lang="ru-RU" sz="4400" u="sng" dirty="0" smtClean="0"/>
              <a:t>ж</a:t>
            </a:r>
            <a:r>
              <a:rPr lang="ru-RU" sz="4400" dirty="0" smtClean="0"/>
              <a:t>и         сне</a:t>
            </a:r>
            <a:r>
              <a:rPr lang="ru-RU" sz="4400" u="sng" dirty="0" smtClean="0"/>
              <a:t>ж</a:t>
            </a:r>
            <a:r>
              <a:rPr lang="ru-RU" sz="4400" dirty="0" smtClean="0"/>
              <a:t>инка</a:t>
            </a:r>
          </a:p>
          <a:p>
            <a:pPr>
              <a:buNone/>
            </a:pPr>
            <a:r>
              <a:rPr lang="ru-RU" sz="4400" u="sng" dirty="0" smtClean="0"/>
              <a:t>Ж</a:t>
            </a:r>
            <a:r>
              <a:rPr lang="ru-RU" sz="4400" dirty="0" smtClean="0"/>
              <a:t>ук    </a:t>
            </a:r>
            <a:r>
              <a:rPr lang="ru-RU" sz="4400" u="sng" dirty="0" smtClean="0"/>
              <a:t>ж</a:t>
            </a:r>
            <a:r>
              <a:rPr lang="ru-RU" sz="4400" dirty="0" smtClean="0"/>
              <a:t>аба         лы</a:t>
            </a:r>
            <a:r>
              <a:rPr lang="ru-RU" sz="4400" u="sng" dirty="0" smtClean="0"/>
              <a:t>ж</a:t>
            </a:r>
            <a:r>
              <a:rPr lang="ru-RU" sz="4400" dirty="0" smtClean="0"/>
              <a:t>и     </a:t>
            </a:r>
            <a:r>
              <a:rPr lang="ru-RU" sz="4400" u="sng" dirty="0" smtClean="0"/>
              <a:t>ж</a:t>
            </a:r>
            <a:r>
              <a:rPr lang="ru-RU" sz="4400" dirty="0" smtClean="0"/>
              <a:t>ираф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/>
              <a:t>[Ж</a:t>
            </a:r>
            <a:r>
              <a:rPr lang="ru-RU" sz="6600" dirty="0" smtClean="0"/>
              <a:t>]</a:t>
            </a:r>
            <a:endParaRPr lang="ru-RU" sz="6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t="7589" b="77902"/>
          <a:stretch>
            <a:fillRect/>
          </a:stretch>
        </p:blipFill>
        <p:spPr bwMode="auto">
          <a:xfrm>
            <a:off x="0" y="1857364"/>
            <a:ext cx="909759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Схема 4"/>
          <p:cNvGraphicFramePr/>
          <p:nvPr/>
        </p:nvGraphicFramePr>
        <p:xfrm>
          <a:off x="357158" y="2928934"/>
          <a:ext cx="6500858" cy="3929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:\Буква Жж\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://xn--j1ahfl.xn--p1ai/data/edu/images/4632_h.png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0034" y="3929066"/>
            <a:ext cx="2562225" cy="257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25544B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76250"/>
            <a:ext cx="8424862" cy="48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79613" y="5373688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2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516688" y="5300663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25544B67"/>
          <p:cNvPicPr>
            <a:picLocks noChangeAspect="1" noChangeArrowheads="1"/>
          </p:cNvPicPr>
          <p:nvPr/>
        </p:nvPicPr>
        <p:blipFill>
          <a:blip r:embed="rId2"/>
          <a:srcRect l="60321" t="67607" r="4153" b="2884"/>
          <a:stretch>
            <a:fillRect/>
          </a:stretch>
        </p:blipFill>
        <p:spPr bwMode="auto">
          <a:xfrm>
            <a:off x="1187450" y="3933825"/>
            <a:ext cx="561657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AutoShape 6"/>
          <p:cNvSpPr>
            <a:spLocks noChangeArrowheads="1"/>
          </p:cNvSpPr>
          <p:nvPr/>
        </p:nvSpPr>
        <p:spPr bwMode="auto">
          <a:xfrm>
            <a:off x="2051050" y="4365625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2" name="Line 9"/>
          <p:cNvSpPr>
            <a:spLocks noChangeShapeType="1"/>
          </p:cNvSpPr>
          <p:nvPr/>
        </p:nvSpPr>
        <p:spPr bwMode="auto">
          <a:xfrm>
            <a:off x="468313" y="18891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3" name="Line 13"/>
          <p:cNvSpPr>
            <a:spLocks noChangeShapeType="1"/>
          </p:cNvSpPr>
          <p:nvPr/>
        </p:nvSpPr>
        <p:spPr bwMode="auto">
          <a:xfrm>
            <a:off x="539750" y="19891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4" name="Line 14"/>
          <p:cNvSpPr>
            <a:spLocks noChangeShapeType="1"/>
          </p:cNvSpPr>
          <p:nvPr/>
        </p:nvSpPr>
        <p:spPr bwMode="auto">
          <a:xfrm>
            <a:off x="395288" y="39338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5" name="Line 15"/>
          <p:cNvSpPr>
            <a:spLocks noChangeShapeType="1"/>
          </p:cNvSpPr>
          <p:nvPr/>
        </p:nvSpPr>
        <p:spPr bwMode="auto">
          <a:xfrm>
            <a:off x="395288" y="65976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" name="Picture 5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638493" flipV="1">
            <a:off x="6372225" y="4508500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46841 -0.068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" y="-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6841 -0.06875 C -0.46563 -0.07199 -0.46285 -0.07523 -0.45816 -0.08241 C -0.45347 -0.08959 -0.44636 -0.10301 -0.44011 -0.11158 C -0.43386 -0.12014 -0.42795 -0.12778 -0.42101 -0.1338 C -0.41406 -0.13982 -0.40486 -0.14491 -0.39809 -0.14769 C -0.39132 -0.15047 -0.3882 -0.15301 -0.37986 -0.1507 C -0.37153 -0.14838 -0.35486 -0.14213 -0.34792 -0.1338 C -0.34115 -0.12547 -0.34045 -0.11181 -0.33889 -0.10116 C -0.33733 -0.09051 -0.33785 -0.0838 -0.33889 -0.07037 C -0.33993 -0.05695 -0.34236 -0.03635 -0.34531 -0.02084 C -0.34827 -0.00533 -0.35139 0.0074 -0.35677 0.02361 C -0.36233 0.03981 -0.36927 0.05694 -0.37743 0.07662 C -0.38559 0.09629 -0.39601 0.12315 -0.40556 0.14143 C -0.41511 0.15972 -0.42327 0.1743 -0.43507 0.18588 C -0.44688 0.19745 -0.46285 0.2074 -0.47604 0.21157 C -0.48924 0.21574 -0.50417 0.21805 -0.51459 0.21157 C -0.525 0.20509 -0.53716 0.17338 -0.53889 0.17222 C -0.54063 0.17106 -0.53056 0.19722 -0.52483 0.20486 C -0.5191 0.2125 -0.51476 0.21736 -0.50434 0.21852 C -0.49393 0.21967 -0.47431 0.21736 -0.46198 0.21157 C -0.44966 0.20578 -0.44011 0.19375 -0.42986 0.18426 C -0.41962 0.17477 -0.41146 0.16643 -0.40035 0.15509 C -0.38924 0.14375 -0.37674 0.13194 -0.3632 0.11597 C -0.34966 0.1 -0.33351 0.07893 -0.31962 0.05949 C -0.30573 0.04004 -0.29184 0.01944 -0.27986 -0.00047 C -0.26788 -0.02037 -0.25729 -0.04005 -0.24792 -0.06019 C -0.23854 -0.08033 -0.22934 -0.10417 -0.22344 -0.12176 C -0.21754 -0.13935 -0.2132 -0.16158 -0.21198 -0.16621 C -0.21077 -0.17084 -0.21181 -0.16505 -0.2158 -0.14908 C -0.21979 -0.1331 -0.22952 -0.09514 -0.23629 -0.07037 C -0.24306 -0.0456 -0.24948 -0.02547 -0.25677 -0.00047 C -0.26406 0.02453 -0.27066 0.04791 -0.27986 0.07986 C -0.28906 0.1118 -0.30434 0.16527 -0.31198 0.19097 C -0.31962 0.21666 -0.32761 0.23796 -0.32604 0.23379 C -0.32448 0.22963 -0.31111 0.18541 -0.30295 0.16551 C -0.29479 0.1456 -0.2875 0.13171 -0.27743 0.11412 C -0.26736 0.09652 -0.25573 0.07963 -0.24271 0.05949 C -0.22969 0.03935 -0.21511 0.01389 -0.19913 -0.00718 C -0.18316 -0.02824 -0.16233 -0.04838 -0.14653 -0.06713 C -0.13091 -0.08588 -0.1158 -0.10787 -0.10452 -0.12014 C -0.09323 -0.13241 -0.08716 -0.13658 -0.07865 -0.14051 C -0.07031 -0.14445 -0.06216 -0.14607 -0.05434 -0.14398 C -0.04653 -0.1419 -0.03698 -0.13611 -0.03143 -0.12848 C -0.0257 -0.12084 -0.02205 -0.1007 -0.02118 -0.09792 C -0.02031 -0.09514 -0.02396 -0.10648 -0.02622 -0.11158 C -0.0283 -0.11667 -0.02882 -0.12315 -0.03368 -0.12848 C -0.03872 -0.1338 -0.05052 -0.14167 -0.05695 -0.14398 C -0.0632 -0.1463 -0.06511 -0.14491 -0.0724 -0.14236 C -0.07952 -0.13982 -0.0915 -0.13588 -0.09931 -0.12848 C -0.10712 -0.12107 -0.11198 -0.11019 -0.11962 -0.09792 C -0.12743 -0.08565 -0.13698 -0.07199 -0.14549 -0.0551 C -0.15382 -0.0382 -0.16372 -0.01898 -0.17101 0.00301 C -0.17865 0.025 -0.18611 0.05555 -0.19011 0.07662 C -0.1941 0.09768 -0.19497 0.11296 -0.19531 0.12963 C -0.19566 0.14629 -0.19705 0.16342 -0.19271 0.17731 C -0.18837 0.1912 -0.17986 0.20764 -0.16979 0.21319 C -0.15955 0.21875 -0.14288 0.2162 -0.13125 0.20995 C -0.11979 0.2037 -0.10938 0.18727 -0.10035 0.17569 C -0.0915 0.16412 -0.08281 0.1493 -0.07761 0.13981 C -0.0724 0.13032 -0.07101 0.12477 -0.06979 0.11921 " pathEditMode="relative" rAng="0" ptsTypes="aaaaaaaaaaaaaaaaaaaaaaaaaaaaaaaaaaaaaaaaaaaaaaaaaaaaaaaaaaaa">
                                      <p:cBhvr>
                                        <p:cTn id="9" dur="16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FFFFFF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69</Words>
  <PresentationFormat>Экран (4:3)</PresentationFormat>
  <Paragraphs>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Тишина </vt:lpstr>
      <vt:lpstr>Слайд 3</vt:lpstr>
      <vt:lpstr>Слайд 4</vt:lpstr>
      <vt:lpstr>Слайд 5</vt:lpstr>
      <vt:lpstr>[Ж]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</dc:creator>
  <cp:lastModifiedBy>win7</cp:lastModifiedBy>
  <cp:revision>7</cp:revision>
  <dcterms:created xsi:type="dcterms:W3CDTF">2016-12-08T11:37:44Z</dcterms:created>
  <dcterms:modified xsi:type="dcterms:W3CDTF">2016-12-08T12:28:39Z</dcterms:modified>
</cp:coreProperties>
</file>