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8" r:id="rId4"/>
    <p:sldId id="268" r:id="rId5"/>
    <p:sldId id="260" r:id="rId6"/>
    <p:sldId id="262" r:id="rId7"/>
    <p:sldId id="261" r:id="rId8"/>
    <p:sldId id="264" r:id="rId9"/>
    <p:sldId id="263" r:id="rId10"/>
    <p:sldId id="265" r:id="rId11"/>
    <p:sldId id="266" r:id="rId12"/>
    <p:sldId id="272" r:id="rId13"/>
    <p:sldId id="270" r:id="rId14"/>
    <p:sldId id="273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71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97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000108"/>
            <a:ext cx="6768752" cy="1656184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Нестандартное </a:t>
            </a:r>
            <a:br>
              <a:rPr lang="ru-RU" sz="4800" b="1" i="1" dirty="0" smtClean="0">
                <a:solidFill>
                  <a:srgbClr val="FF0000"/>
                </a:solidFill>
              </a:rPr>
            </a:br>
            <a:r>
              <a:rPr lang="ru-RU" sz="4800" b="1" i="1" dirty="0" smtClean="0">
                <a:solidFill>
                  <a:srgbClr val="FF0000"/>
                </a:solidFill>
              </a:rPr>
              <a:t>физкультурное оборудование в гр. </a:t>
            </a:r>
            <a:r>
              <a:rPr lang="ru-RU" sz="4800" b="1" i="1" dirty="0">
                <a:solidFill>
                  <a:srgbClr val="FF0000"/>
                </a:solidFill>
              </a:rPr>
              <a:t>4</a:t>
            </a:r>
            <a:r>
              <a:rPr lang="ru-RU" sz="4800" b="1" i="1" dirty="0" smtClean="0">
                <a:solidFill>
                  <a:srgbClr val="FF0000"/>
                </a:solidFill>
              </a:rPr>
              <a:t> .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794" y="2928934"/>
            <a:ext cx="4896544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071538" y="6000768"/>
            <a:ext cx="702737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Подготовила: воспитатель высшей квалификационной категории Мартынова Г.Н.</a:t>
            </a:r>
            <a:endParaRPr lang="ru-RU" sz="1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582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0" y="980728"/>
            <a:ext cx="2347764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68" y="1000108"/>
            <a:ext cx="2286016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60" y="1857364"/>
            <a:ext cx="2016224" cy="2666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408592"/>
            <a:ext cx="1656184" cy="175671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048" y="4408592"/>
            <a:ext cx="1547664" cy="175671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496" y="4408592"/>
            <a:ext cx="1403648" cy="175671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6000760" y="4643446"/>
            <a:ext cx="2131740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Массажные коврики</a:t>
            </a:r>
            <a:r>
              <a:rPr lang="ru-RU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Массаж ног, профилактика плоскостопия.</a:t>
            </a:r>
            <a:endParaRPr lang="ru-RU" sz="1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600382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980728"/>
            <a:ext cx="4824536" cy="525658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933056"/>
            <a:ext cx="2160240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980728"/>
            <a:ext cx="1563638" cy="27809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126677547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IMG_20191113_0635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2285992"/>
            <a:ext cx="3500444" cy="392909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572000" y="1214422"/>
            <a:ext cx="233781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Дыхательная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гимнастика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IMG_20191114_0952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8" y="1142984"/>
            <a:ext cx="3143272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7334397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IMG_20191113_1602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1000108"/>
            <a:ext cx="2000264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IMG_20191113_1642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306" y="1000108"/>
            <a:ext cx="2143122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G_20191113_17085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14" y="3429000"/>
            <a:ext cx="2643206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_20191113_17115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9124" y="3429000"/>
            <a:ext cx="2714644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715008" y="1643050"/>
            <a:ext cx="178595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Мои </a:t>
            </a:r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ощ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endParaRPr lang="ru-RU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ки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</a:p>
        </p:txBody>
      </p:sp>
    </p:spTree>
    <p:extLst>
      <p:ext uri="{BB962C8B-B14F-4D97-AF65-F5344CB8AC3E}">
        <p14:creationId xmlns="" xmlns:p14="http://schemas.microsoft.com/office/powerpoint/2010/main" val="3479174656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9592" y="919127"/>
            <a:ext cx="6912768" cy="45550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Перспективы: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-Продолжать работу по формированию двигательной активности детей с использованием нестандартного оборудования;</a:t>
            </a:r>
          </a:p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-Продолжать оснащать физкультурный уголок оборудованием в соответствии с возрастом детей.</a:t>
            </a: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1084933"/>
      </p:ext>
    </p:extLst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IMG_20191114_0959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1000108"/>
            <a:ext cx="4643470" cy="521497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572132" y="2714620"/>
            <a:ext cx="271464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</a:t>
            </a:r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</a:t>
            </a:r>
            <a:r>
              <a:rPr lang="ru-RU" sz="5400" b="1" i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внима-ние</a:t>
            </a:r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  <a:endParaRPr lang="ru-RU" sz="54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913362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99" y="2564904"/>
            <a:ext cx="3888431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564904"/>
            <a:ext cx="2952328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971599" y="764704"/>
            <a:ext cx="633670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Важным направлением в формировании у детей основ здорового образа жизни является правильно организованная двигательная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ППС 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Она должна носить развивающий характер , быть разнообразной , динамичной , трансформируемой.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2733425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01615"/>
            <a:ext cx="3960440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276872"/>
            <a:ext cx="2808312" cy="2575681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827584" y="4869160"/>
            <a:ext cx="72008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этого в группе я использую нестандартное оборудование , изготовленное мной и родителями воспитанников , ведь новое спортивное оборудование-это всегда дополнительный стимул активации физкультурной, оздоровительной работы</a:t>
            </a:r>
            <a:r>
              <a:rPr lang="ru-RU" sz="1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1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20072" y="2276872"/>
            <a:ext cx="2808312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«Звездочёты».</a:t>
            </a:r>
          </a:p>
          <a:p>
            <a:pPr algn="ctr"/>
            <a:r>
              <a:rPr lang="ru-RU" sz="24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 координации движений </a:t>
            </a:r>
            <a:r>
              <a:rPr lang="ru-RU" sz="2400" b="1" cap="none" spc="0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рук,ловкости</a:t>
            </a:r>
            <a:r>
              <a:rPr lang="ru-RU" sz="24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</a:p>
          <a:p>
            <a:pPr algn="ctr"/>
            <a:r>
              <a:rPr lang="ru-RU" sz="24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мускулатуры</a:t>
            </a:r>
            <a:endParaRPr lang="ru-RU" sz="2400" b="1" cap="none" spc="0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400" b="1" cap="none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8749301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92470" y="836712"/>
            <a:ext cx="7637181" cy="57861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i="1" u="sng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 :</a:t>
            </a:r>
            <a:r>
              <a:rPr lang="ru-RU" sz="2400" b="1" i="1" u="sng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расширять развивающую ППС , путём создания нового нестандартного оборудования </a:t>
            </a:r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(из </a:t>
            </a:r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бросового </a:t>
            </a:r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материала) </a:t>
            </a:r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помогающего полноценному развитию детей дошкольного возраста.</a:t>
            </a:r>
          </a:p>
          <a:p>
            <a:r>
              <a:rPr lang="ru-RU" sz="2800" b="1" i="1" u="sng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Задачи:</a:t>
            </a:r>
          </a:p>
          <a:p>
            <a:r>
              <a:rPr lang="ru-RU" sz="2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-Мотивировать детей на двигательную активность через использование нестандартного оборудования в самостоятельных видах деятельности.</a:t>
            </a:r>
          </a:p>
          <a:p>
            <a:r>
              <a:rPr lang="ru-RU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-Развивать творчество , фантазию при использовании данного оборудования.</a:t>
            </a:r>
          </a:p>
          <a:p>
            <a:r>
              <a:rPr lang="ru-RU" sz="2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-Проводить профилактику плоскостопия, закаливающие мероприятия с помощью данного оборудования.</a:t>
            </a:r>
          </a:p>
          <a:p>
            <a:r>
              <a:rPr lang="ru-RU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--Обогащать и распространять опыт работы по созданию и использованию нестандартного оборудования для двигательной среды.</a:t>
            </a:r>
            <a:endParaRPr lang="ru-RU" sz="2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sz="2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434694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955576"/>
            <a:ext cx="3456384" cy="2761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714884"/>
            <a:ext cx="3429024" cy="137841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08720"/>
            <a:ext cx="2736304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899592" y="3717032"/>
            <a:ext cx="34563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Требования к нестандартному оборудованию:</a:t>
            </a: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-Безопасное,</a:t>
            </a:r>
          </a:p>
          <a:p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-Максимально эффективное,</a:t>
            </a: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-Удобное к применению,</a:t>
            </a:r>
          </a:p>
          <a:p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-компактное,</a:t>
            </a: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-простое в изготовлении и использовании,</a:t>
            </a:r>
          </a:p>
          <a:p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-эстетически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оформ</a:t>
            </a:r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лено</a:t>
            </a:r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3714752"/>
            <a:ext cx="451155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Упражнения на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равновесие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488902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62" y="1571612"/>
            <a:ext cx="2928958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62" y="4786322"/>
            <a:ext cx="2928958" cy="142876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857224" y="714356"/>
            <a:ext cx="6000792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«Качели»  </a:t>
            </a:r>
          </a:p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Упражнения на равновесие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Рисунок 8" descr="IMG_20191015_1030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00496" y="3714752"/>
            <a:ext cx="3714776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IMG_20191015_1031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71934" y="1857364"/>
            <a:ext cx="3643338" cy="164307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5072066" y="857232"/>
            <a:ext cx="159050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«Ёжики»</a:t>
            </a:r>
            <a:endParaRPr lang="ru-RU" sz="2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54886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980728"/>
            <a:ext cx="3528392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645024"/>
            <a:ext cx="2304256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645024"/>
            <a:ext cx="2160240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677678"/>
            <a:ext cx="2232248" cy="252028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716016" y="972851"/>
            <a:ext cx="252028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Мешочки с наполнителем.</a:t>
            </a: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Используются для развития силы рук , для метания и подвижных игр , развития равновесия.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595318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8044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62" y="1071546"/>
            <a:ext cx="2786082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143372" y="1285860"/>
            <a:ext cx="30963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32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Массажёры</a:t>
            </a:r>
            <a:r>
              <a:rPr lang="ru-RU" sz="32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32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 descr="IMG_20191112_1554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2214554"/>
            <a:ext cx="4000528" cy="207170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IMG_20191112_1553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5107785" y="3321843"/>
            <a:ext cx="1785950" cy="4000528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436768706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70816" y="1265107"/>
            <a:ext cx="253748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Упражнения 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развитие пространственной ориентации (</a:t>
            </a:r>
            <a:r>
              <a:rPr lang="ru-RU" sz="2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право,лево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 , мышц рук, ног , спины.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3" descr="IMG_20191113_0637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3214686"/>
            <a:ext cx="3000364" cy="300037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_20191106_1034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3714752"/>
            <a:ext cx="3786214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IMG_20191114_1005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0100" y="1071546"/>
            <a:ext cx="3786214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84084681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287</Words>
  <Application>Microsoft Office PowerPoint</Application>
  <PresentationFormat>Экран (4:3)</PresentationFormat>
  <Paragraphs>41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Нестандартное  физкультурное оборудование в гр. 4 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Физкультурный уголок в средней группе № 4</dc:title>
  <dc:creator>Галя</dc:creator>
  <cp:lastModifiedBy>Педагоги</cp:lastModifiedBy>
  <cp:revision>25</cp:revision>
  <dcterms:created xsi:type="dcterms:W3CDTF">2017-11-27T11:34:58Z</dcterms:created>
  <dcterms:modified xsi:type="dcterms:W3CDTF">2019-11-15T04:43:30Z</dcterms:modified>
</cp:coreProperties>
</file>