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08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01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0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3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216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02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78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2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9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8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2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4DB87-3BD6-4BE4-91C1-DADB4D34D1EF}" type="datetimeFigureOut">
              <a:rPr lang="ru-RU" smtClean="0"/>
              <a:t>ср 26.01.22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7072-E224-44A1-A9F3-59957629F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71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4441" y="535453"/>
            <a:ext cx="9144000" cy="1655762"/>
          </a:xfrm>
        </p:spPr>
        <p:txBody>
          <a:bodyPr/>
          <a:lstStyle/>
          <a:p>
            <a:r>
              <a:rPr lang="ru-RU" dirty="0" smtClean="0"/>
              <a:t>Проверка д/з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120273" y="-1352085"/>
            <a:ext cx="5374888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1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12" y="213840"/>
            <a:ext cx="10515600" cy="1325563"/>
          </a:xfrm>
        </p:spPr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2117" y="1539403"/>
            <a:ext cx="5887495" cy="396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1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61" y="2227379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Тема: «Управление движением. Работа мышц. Утомление». Параграф 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01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</a:t>
            </a:r>
            <a:endParaRPr lang="ru-RU" dirty="0"/>
          </a:p>
        </p:txBody>
      </p:sp>
      <p:pic>
        <p:nvPicPr>
          <p:cNvPr id="2050" name="Picture 2" descr="какова роль мышц синергистов и антагонистов? срочно нужно - Школьные  Знания.co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44" y="1502240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687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</a:t>
            </a:r>
            <a:endParaRPr lang="ru-RU" dirty="0"/>
          </a:p>
        </p:txBody>
      </p:sp>
      <p:pic>
        <p:nvPicPr>
          <p:cNvPr id="3074" name="Picture 2" descr="Мышечная система. Строение и функции мышц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7" y="602166"/>
            <a:ext cx="7733087" cy="557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925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Утомление</a:t>
            </a:r>
            <a:endParaRPr lang="ru-RU" dirty="0"/>
          </a:p>
        </p:txBody>
      </p:sp>
      <p:pic>
        <p:nvPicPr>
          <p:cNvPr id="4098" name="Picture 2" descr="Презентация к уроку &amp;quot;Работа мышц&amp;quot;, 8 класс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019" y="678231"/>
            <a:ext cx="7168092" cy="537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21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1)Кто такие мышцы синергисты?</a:t>
            </a:r>
          </a:p>
          <a:p>
            <a:r>
              <a:rPr lang="ru-RU" dirty="0" smtClean="0"/>
              <a:t>2)</a:t>
            </a:r>
            <a:r>
              <a:rPr lang="ru-RU" dirty="0" smtClean="0"/>
              <a:t> Кто такие мышцы антагонисты? </a:t>
            </a:r>
          </a:p>
          <a:p>
            <a:r>
              <a:rPr lang="ru-RU" dirty="0" smtClean="0"/>
              <a:t>3)Назовите упражнения для динамической работы мышц?</a:t>
            </a:r>
            <a:endParaRPr lang="ru-RU" dirty="0" smtClean="0"/>
          </a:p>
          <a:p>
            <a:r>
              <a:rPr lang="ru-RU" dirty="0" smtClean="0"/>
              <a:t>4)Назовите упражнения для статистической работы мышц?</a:t>
            </a:r>
          </a:p>
          <a:p>
            <a:r>
              <a:rPr lang="ru-RU" dirty="0" smtClean="0"/>
              <a:t>5)Как правильно осуществлять процесс отдыха, после </a:t>
            </a:r>
            <a:r>
              <a:rPr lang="ru-RU" dirty="0" err="1" smtClean="0"/>
              <a:t>физ.нагрузки</a:t>
            </a:r>
            <a:r>
              <a:rPr lang="ru-RU" dirty="0" smtClean="0"/>
              <a:t>?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562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параграф 38, на вопросы 1-6 ответить устно, провести и письменно оформить исследовательский проект на стр.168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0113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75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Актуализация знаний</vt:lpstr>
      <vt:lpstr>Тема: «Управление движением. Работа мышц. Утомление». Параграф 38</vt:lpstr>
      <vt:lpstr>Управление </vt:lpstr>
      <vt:lpstr>Работа</vt:lpstr>
      <vt:lpstr>Утомление</vt:lpstr>
      <vt:lpstr>Закрепление</vt:lpstr>
      <vt:lpstr>Д/З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2022-01-26T14:19:09Z</dcterms:created>
  <dcterms:modified xsi:type="dcterms:W3CDTF">2022-01-26T15:07:12Z</dcterms:modified>
</cp:coreProperties>
</file>