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39B28-755F-498C-BD12-0D67A2F7698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A01A-10BA-46B5-9795-4C057BDCF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39B28-755F-498C-BD12-0D67A2F7698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A01A-10BA-46B5-9795-4C057BDCF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39B28-755F-498C-BD12-0D67A2F7698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A01A-10BA-46B5-9795-4C057BDCF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39B28-755F-498C-BD12-0D67A2F7698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A01A-10BA-46B5-9795-4C057BDCF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39B28-755F-498C-BD12-0D67A2F7698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A01A-10BA-46B5-9795-4C057BDCF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39B28-755F-498C-BD12-0D67A2F7698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A01A-10BA-46B5-9795-4C057BDCF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39B28-755F-498C-BD12-0D67A2F7698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A01A-10BA-46B5-9795-4C057BDCF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39B28-755F-498C-BD12-0D67A2F7698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A01A-10BA-46B5-9795-4C057BDCF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39B28-755F-498C-BD12-0D67A2F7698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A01A-10BA-46B5-9795-4C057BDCF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39B28-755F-498C-BD12-0D67A2F7698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A01A-10BA-46B5-9795-4C057BDCF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39B28-755F-498C-BD12-0D67A2F7698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A01A-10BA-46B5-9795-4C057BDCF5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39B28-755F-498C-BD12-0D67A2F7698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1A01A-10BA-46B5-9795-4C057BDCF53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phonoteka.org/uploads/posts/2021-04/1619722103_27-phonoteka_org-p-tsirk-fon-vektor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s://sun9-47.userapi.com/impg/kWoV5kWxdfp5g7oEmB8F9zU0tCAjnAmyIPc_iA/Geg1lXUrh0M.jpg?size=810x1080&amp;quality=95&amp;sign=f31445b8d115fdd4592e406e183cb147&amp;type=album"/>
          <p:cNvPicPr>
            <a:picLocks noChangeAspect="1" noChangeArrowheads="1"/>
          </p:cNvPicPr>
          <p:nvPr/>
        </p:nvPicPr>
        <p:blipFill>
          <a:blip r:embed="rId2"/>
          <a:srcRect l="11190" t="16390" r="16187" b="8393"/>
          <a:stretch>
            <a:fillRect/>
          </a:stretch>
        </p:blipFill>
        <p:spPr bwMode="auto">
          <a:xfrm rot="16200000">
            <a:off x="1142999" y="-1143001"/>
            <a:ext cx="6858001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sun9-50.userapi.com/impg/pLRr4sTHx_2DuTcx4UxZstwTEpn0MshijJHo-A/i2tDaH2WA8E.jpg?size=810x1080&amp;quality=95&amp;sign=e2d19982f3d1a273e5096815729fea9e&amp;type=album"/>
          <p:cNvPicPr>
            <a:picLocks noChangeAspect="1" noChangeArrowheads="1"/>
          </p:cNvPicPr>
          <p:nvPr/>
        </p:nvPicPr>
        <p:blipFill>
          <a:blip r:embed="rId2"/>
          <a:srcRect l="17176" t="26276" r="24660" b="23214"/>
          <a:stretch>
            <a:fillRect/>
          </a:stretch>
        </p:blipFill>
        <p:spPr bwMode="auto">
          <a:xfrm rot="16200000">
            <a:off x="1143001" y="-1143001"/>
            <a:ext cx="6857999" cy="9143999"/>
          </a:xfrm>
          <a:prstGeom prst="rect">
            <a:avLst/>
          </a:prstGeom>
          <a:noFill/>
        </p:spPr>
      </p:pic>
      <p:cxnSp>
        <p:nvCxnSpPr>
          <p:cNvPr id="3" name="Прямая соединительная линия 2"/>
          <p:cNvCxnSpPr/>
          <p:nvPr/>
        </p:nvCxnSpPr>
        <p:spPr>
          <a:xfrm flipV="1">
            <a:off x="2915816" y="1340768"/>
            <a:ext cx="2520280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3131840" y="6165304"/>
            <a:ext cx="2592288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355976" y="1412776"/>
            <a:ext cx="0" cy="4752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sun9-52.userapi.com/impg/zY37WsXiXI7qbpCxfQ6XIBoVN54Eyxe9F-KjGw/QIQyE_f-wn0.jpg?size=810x1080&amp;quality=95&amp;sign=29e374a800fd7665508c16fbc3c78e21&amp;type=album"/>
          <p:cNvPicPr>
            <a:picLocks noChangeAspect="1" noChangeArrowheads="1"/>
          </p:cNvPicPr>
          <p:nvPr/>
        </p:nvPicPr>
        <p:blipFill>
          <a:blip r:embed="rId2"/>
          <a:srcRect l="4769" t="25523" r="18060" b="29622"/>
          <a:stretch>
            <a:fillRect/>
          </a:stretch>
        </p:blipFill>
        <p:spPr bwMode="auto">
          <a:xfrm rot="16200000">
            <a:off x="1458683" y="1000112"/>
            <a:ext cx="6083758" cy="4714908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275856" y="1417638"/>
            <a:ext cx="194421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563888" y="5877272"/>
            <a:ext cx="194421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427984" y="1417638"/>
            <a:ext cx="72008" cy="438762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851920" y="2132856"/>
            <a:ext cx="10801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851920" y="2924944"/>
            <a:ext cx="13681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3275856" y="3573016"/>
            <a:ext cx="2232248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un9-47.userapi.com/impg/82A6C-1zkG1nOGpF1P9fnOvE_xfT4k8Zlpme7w/j4ZEVeYcIpI.jpg?size=810x1080&amp;quality=95&amp;sign=ebbae6276548a3a57b10c7edee9d6653&amp;type=album"/>
          <p:cNvPicPr>
            <a:picLocks noChangeAspect="1" noChangeArrowheads="1"/>
          </p:cNvPicPr>
          <p:nvPr/>
        </p:nvPicPr>
        <p:blipFill>
          <a:blip r:embed="rId2"/>
          <a:srcRect l="8719" t="24644" r="19316" b="26780"/>
          <a:stretch>
            <a:fillRect/>
          </a:stretch>
        </p:blipFill>
        <p:spPr bwMode="auto">
          <a:xfrm rot="16200000">
            <a:off x="1357290" y="592413"/>
            <a:ext cx="6429419" cy="5786478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203848" y="1417638"/>
            <a:ext cx="20882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283968" y="1417638"/>
            <a:ext cx="72008" cy="45316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03848" y="6110120"/>
            <a:ext cx="23762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3840235" y="1387475"/>
            <a:ext cx="959474" cy="79208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840235" y="2179563"/>
            <a:ext cx="95947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Равнобедренный треугольник 12"/>
          <p:cNvSpPr/>
          <p:nvPr/>
        </p:nvSpPr>
        <p:spPr>
          <a:xfrm>
            <a:off x="3089990" y="2106204"/>
            <a:ext cx="2531965" cy="1683618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 rot="10800000">
            <a:off x="3419869" y="3805864"/>
            <a:ext cx="1872210" cy="2304256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>
            <a:stCxn id="10" idx="0"/>
          </p:cNvCxnSpPr>
          <p:nvPr/>
        </p:nvCxnSpPr>
        <p:spPr>
          <a:xfrm>
            <a:off x="4319972" y="1387475"/>
            <a:ext cx="36004" cy="47226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sun9-78.userapi.com/impg/el83OYLk7kXzln8dnIkLscr6IgzjmGboSE37VA/ObPOkvNTYHk.jpg?size=810x1080&amp;quality=95&amp;sign=06ff2a4254968e676e76598a3ce3afd4&amp;type=album"/>
          <p:cNvPicPr>
            <a:picLocks noChangeAspect="1" noChangeArrowheads="1"/>
          </p:cNvPicPr>
          <p:nvPr/>
        </p:nvPicPr>
        <p:blipFill>
          <a:blip r:embed="rId2"/>
          <a:srcRect l="4885" t="30993" r="62238" b="30787"/>
          <a:stretch>
            <a:fillRect/>
          </a:stretch>
        </p:blipFill>
        <p:spPr bwMode="auto">
          <a:xfrm rot="16200000">
            <a:off x="2309027" y="165892"/>
            <a:ext cx="4240196" cy="6572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sun9-49.userapi.com/impg/EKeJfZOz-DjiUb6xUeQ7q_cecrbiV_osGQ_zng/e7Snk27oaY4.jpg?size=810x1080&amp;quality=95&amp;sign=a8d25a8eb69e8f3d179ccde5742a1f4d&amp;type=album"/>
          <p:cNvPicPr>
            <a:picLocks noChangeAspect="1" noChangeArrowheads="1"/>
          </p:cNvPicPr>
          <p:nvPr/>
        </p:nvPicPr>
        <p:blipFill>
          <a:blip r:embed="rId2"/>
          <a:srcRect l="36224" t="25281" r="41072" b="32757"/>
          <a:stretch>
            <a:fillRect/>
          </a:stretch>
        </p:blipFill>
        <p:spPr bwMode="auto">
          <a:xfrm rot="5400000" flipH="1">
            <a:off x="1928793" y="-928717"/>
            <a:ext cx="2000266" cy="5286412"/>
          </a:xfrm>
          <a:prstGeom prst="rect">
            <a:avLst/>
          </a:prstGeom>
          <a:noFill/>
        </p:spPr>
      </p:pic>
      <p:pic>
        <p:nvPicPr>
          <p:cNvPr id="19460" name="Picture 4" descr="https://sun9-70.userapi.com/impg/XoRYqyCH2yIxdowu5WOtDkQjf35zmY3UxaQosA/GAFcJmb5XAg.jpg?size=810x1080&amp;quality=95&amp;sign=cec0b87dfdb542d42a45fd4acf6687c7&amp;type=album"/>
          <p:cNvPicPr>
            <a:picLocks noChangeAspect="1" noChangeArrowheads="1"/>
          </p:cNvPicPr>
          <p:nvPr/>
        </p:nvPicPr>
        <p:blipFill>
          <a:blip r:embed="rId3"/>
          <a:srcRect l="35423" t="22387" r="33709" b="28416"/>
          <a:stretch>
            <a:fillRect/>
          </a:stretch>
        </p:blipFill>
        <p:spPr bwMode="auto">
          <a:xfrm rot="5400000" flipH="1">
            <a:off x="4399708" y="2101093"/>
            <a:ext cx="2487723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sun9-15.userapi.com/impg/5a12gzcDFYnn1IRVkkyk0LUSKAUSnWSskGbNJw/jFHDzFYUn50.jpg?size=810x1080&amp;quality=95&amp;sign=cad64a9ba76203826c588a7f155ec5cc&amp;type=album"/>
          <p:cNvPicPr>
            <a:picLocks noChangeAspect="1" noChangeArrowheads="1"/>
          </p:cNvPicPr>
          <p:nvPr/>
        </p:nvPicPr>
        <p:blipFill>
          <a:blip r:embed="rId2"/>
          <a:srcRect l="51111" t="39074" r="21728" b="40926"/>
          <a:stretch>
            <a:fillRect/>
          </a:stretch>
        </p:blipFill>
        <p:spPr bwMode="auto">
          <a:xfrm rot="16200000">
            <a:off x="1881166" y="761984"/>
            <a:ext cx="5238792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sun9-79.userapi.com/impg/jRK_bwX9qYWfhOvP-Bx6Ilyvvg2CNG1_mI43Fw/L9P3WcnEG_U.jpg?size=1280x960&amp;quality=95&amp;sign=4e7b21cc8d3024533dcde11502978e73&amp;type=album"/>
          <p:cNvPicPr>
            <a:picLocks noChangeAspect="1" noChangeArrowheads="1"/>
          </p:cNvPicPr>
          <p:nvPr/>
        </p:nvPicPr>
        <p:blipFill>
          <a:blip r:embed="rId2"/>
          <a:srcRect l="10986" t="19530" r="16998" b="13743"/>
          <a:stretch>
            <a:fillRect/>
          </a:stretch>
        </p:blipFill>
        <p:spPr bwMode="auto">
          <a:xfrm>
            <a:off x="0" y="0"/>
            <a:ext cx="914925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sun9-9.userapi.com/impg/rXQ_w8Pi6LjtBB6qBY0jlCRCYFlr5VBMqWwDlw/pi1b88yWn1M.jpg?size=810x1080&amp;quality=95&amp;sign=67eaf3f303b280ae49092fe8fdd7e2e6&amp;type=album"/>
          <p:cNvPicPr>
            <a:picLocks noChangeAspect="1" noChangeArrowheads="1"/>
          </p:cNvPicPr>
          <p:nvPr/>
        </p:nvPicPr>
        <p:blipFill>
          <a:blip r:embed="rId2"/>
          <a:srcRect l="18153" t="17157" r="20736" b="18259"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Аня Копытова</cp:lastModifiedBy>
  <cp:revision>8</cp:revision>
  <dcterms:created xsi:type="dcterms:W3CDTF">2022-01-09T13:39:33Z</dcterms:created>
  <dcterms:modified xsi:type="dcterms:W3CDTF">2023-07-12T15:24:26Z</dcterms:modified>
</cp:coreProperties>
</file>