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2" r:id="rId4"/>
    <p:sldId id="263" r:id="rId5"/>
    <p:sldId id="268" r:id="rId6"/>
    <p:sldId id="267" r:id="rId7"/>
    <p:sldId id="266" r:id="rId8"/>
    <p:sldId id="265" r:id="rId9"/>
    <p:sldId id="264" r:id="rId10"/>
    <p:sldId id="269" r:id="rId11"/>
    <p:sldId id="270" r:id="rId12"/>
    <p:sldId id="275" r:id="rId13"/>
    <p:sldId id="274" r:id="rId14"/>
    <p:sldId id="273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лка с книгами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8445"/>
            <a:ext cx="9144000" cy="218955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4632" cy="4119764"/>
          </a:xfrm>
        </p:spPr>
        <p:txBody>
          <a:bodyPr>
            <a:noAutofit/>
          </a:bodyPr>
          <a:lstStyle/>
          <a:p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возникновения книг»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квалификационной категории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Люшкова А.Ю.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первопечатником стал Иван Фёдоров. Он был образованным человеком, знал несколько языков, включая древнегреческий и латынь.  Первая русская печатная книга - “Апостол”. Хоть книга была печатной, ее шрифт и иллюстрации напоминали ручную работу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16832"/>
            <a:ext cx="3402549" cy="4525963"/>
          </a:xfr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510300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725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для изготовления книг используются современные скоростные печатные машины. 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компьютерах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68760"/>
            <a:ext cx="4038600" cy="253625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89087"/>
            <a:ext cx="4038600" cy="227059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3312368" cy="37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31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книги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171219"/>
            <a:ext cx="2029114" cy="247945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927" y="1340768"/>
            <a:ext cx="2056609" cy="2729842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692696"/>
            <a:ext cx="3024336" cy="24322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501008"/>
            <a:ext cx="2592220" cy="31307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43640"/>
            <a:ext cx="3312368" cy="225331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28005"/>
            <a:ext cx="3565116" cy="186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54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– величайшее сокровище      человечества, кладезь мудрости, источник знаний. 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061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  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внимание!!!!</a:t>
            </a:r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59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Давным-давно люди жили в пещерах и охотились на мамонтов и диких быков. Им необходимо было делиться между собой знаниями, умениями. Поэтому древние люди стали делать рисунки на стенах своих пещер. Эти рисунки и называют каменными книгами, они считаются самыми первыми из всех книг. В них человек впервые выразил и изобразил свою мысль.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предки были людьми изобретательными, они стали использовать для изготовления первых книг всё то, что предлагала им окружающая природа. Материал для письма жители находили буквально у себя под ногами — это была глина.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140968"/>
            <a:ext cx="5282698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эту дощечку сушили и обжигали. Одна страница глиняной книги была такой толстой, как теперь вся книга. Хранили их в больших деревянных ящиках.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068960"/>
            <a:ext cx="4038600" cy="326678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04865"/>
            <a:ext cx="3222816" cy="3019518"/>
          </a:xfrm>
        </p:spPr>
      </p:pic>
    </p:spTree>
    <p:extLst>
      <p:ext uri="{BB962C8B-B14F-4D97-AF65-F5344CB8AC3E}">
        <p14:creationId xmlns:p14="http://schemas.microsoft.com/office/powerpoint/2010/main" val="1277319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Древнем Египте изобрели папирус. Он был сделан из растения, которое росло по берегам реки Нил. Его стебель расщепляли на ленты. Укладывали их в несколько слоёв и сверху прижимали тяжёлыми камнями. Несколько таких кусков соединяли в длинную полоску и сворачивали в свиток. Хранили его в кожаном футляре.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72816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4038600" cy="196629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96544"/>
            <a:ext cx="3528392" cy="26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0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для письма долго использовали берёзовую кору — бересту. Слова 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записи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32856"/>
            <a:ext cx="4038600" cy="28191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80928"/>
            <a:ext cx="4038600" cy="3312368"/>
          </a:xfrm>
        </p:spPr>
      </p:pic>
    </p:spTree>
    <p:extLst>
      <p:ext uri="{BB962C8B-B14F-4D97-AF65-F5344CB8AC3E}">
        <p14:creationId xmlns:p14="http://schemas.microsoft.com/office/powerpoint/2010/main" val="355269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важных документов в ходу был пергамент.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Делали 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телят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4038600" cy="26924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365104"/>
            <a:ext cx="3456384" cy="214774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35126"/>
            <a:ext cx="4104456" cy="256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70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4178424" cy="282244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36912"/>
            <a:ext cx="4038600" cy="3404279"/>
          </a:xfrm>
        </p:spPr>
      </p:pic>
    </p:spTree>
    <p:extLst>
      <p:ext uri="{BB962C8B-B14F-4D97-AF65-F5344CB8AC3E}">
        <p14:creationId xmlns:p14="http://schemas.microsoft.com/office/powerpoint/2010/main" val="1218134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тоже стали создавать книги из бумаги, но они были  рукописными. Первые рукописные книги на Руси появились в 10 веке.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 было мало, и стоили они дорого, ценились на вес золота.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877392" cy="234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ttp://gorod-plus.tv/cache/uploads/history/apos2_thumbnail_big_.jp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38600" cy="302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73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книги лучше сохранялись, переплёты делались из деревянных дощечек. Их обтягивали тонкой кожей или дорогой материей. Первые печатные книги появились в Германии. Современный способ книгопечатания изобрёл немец Иоганн Гуттенберг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038600" cy="273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987130" cy="4029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9176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665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Segoe Print</vt:lpstr>
      <vt:lpstr>Times New Roman</vt:lpstr>
      <vt:lpstr>Тема Office</vt:lpstr>
      <vt:lpstr> «История возникновения книг»  Подготовила:  воспитатель первой квалификационной категории Люшкова А.Ю.   </vt:lpstr>
      <vt:lpstr>Презентация PowerPoint</vt:lpstr>
      <vt:lpstr>   Простые 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слова-значки. Потом эту дощечку сушили и обжигали. Одна страница глиняной книги была такой толстой, как теперь вся книга. Хранили их в больших деревянных ящиках.</vt:lpstr>
      <vt:lpstr>В Древнем Египте изобрели папирус. Он был сделан из растения, которое росло по берегам реки Нил. Его стебель расщепляли на ленты. Укладывали их в несколько слоёв и сверху прижимали тяжёлыми камнями. Несколько таких кусков соединяли в длинную полоску и сворачивали в свиток. Хранили его в кожаном футляре.</vt:lpstr>
      <vt:lpstr> На Руси для письма долго использовали берёзовую кору — бересту. Слова 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записи. </vt:lpstr>
      <vt:lpstr> Для важных документов в ходу был пергамент. Делали 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телят. </vt:lpstr>
      <vt:lpstr>      Затем 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чудо.      </vt:lpstr>
      <vt:lpstr>    На Руси тоже стали создавать книги из бумаги, но они были  рукописными. Первые рукописные книги на Руси появились в 10 веке.  Книг было мало, и стоили они дорого, ценились на вес золота.     </vt:lpstr>
      <vt:lpstr>    Чтобы книги лучше сохранялись, переплёты делались из деревянных дощечек. Их обтягивали тонкой кожей или дорогой материей. Первые печатные книги появились в Германии. Современный способ книгопечатания изобрёл немец Иоганн Гуттенберг.     </vt:lpstr>
      <vt:lpstr>  На Руси первопечатником стал Иван Фёдоров. Он был образованным человеком, знал несколько языков, включая древнегреческий и латынь.  Первая русская печатная книга - “Апостол”. Хоть книга была печатной, ее шрифт и иллюстрации напоминали ручную работу.   </vt:lpstr>
      <vt:lpstr> Теперь для изготовления книг используются современные скоростные печатные машины. 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компьютерах.  </vt:lpstr>
      <vt:lpstr> Современные книги </vt:lpstr>
      <vt:lpstr>    Книга – величайшее сокровище      человечества, кладезь мудрости, источник знаний.    </vt:lpstr>
      <vt:lpstr>                      Спасибо за внимание!!!!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Люшки</cp:lastModifiedBy>
  <cp:revision>26</cp:revision>
  <dcterms:created xsi:type="dcterms:W3CDTF">2014-04-08T13:52:26Z</dcterms:created>
  <dcterms:modified xsi:type="dcterms:W3CDTF">2023-07-12T16:45:57Z</dcterms:modified>
</cp:coreProperties>
</file>